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theme/themeOverride1.xml" ContentType="application/vnd.openxmlformats-officedocument.themeOverride+xml"/>
  <Override PartName="/ppt/charts/chart6.xml" ContentType="application/vnd.openxmlformats-officedocument.drawingml.chart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642" r:id="rId5"/>
    <p:sldId id="303" r:id="rId6"/>
    <p:sldId id="637" r:id="rId7"/>
    <p:sldId id="638" r:id="rId8"/>
    <p:sldId id="639" r:id="rId9"/>
    <p:sldId id="640" r:id="rId10"/>
    <p:sldId id="304" r:id="rId11"/>
    <p:sldId id="442" r:id="rId12"/>
    <p:sldId id="337" r:id="rId13"/>
    <p:sldId id="338" r:id="rId14"/>
    <p:sldId id="339" r:id="rId15"/>
    <p:sldId id="344" r:id="rId16"/>
    <p:sldId id="522" r:id="rId17"/>
    <p:sldId id="524" r:id="rId18"/>
    <p:sldId id="527" r:id="rId19"/>
    <p:sldId id="528" r:id="rId20"/>
    <p:sldId id="530" r:id="rId21"/>
    <p:sldId id="531" r:id="rId22"/>
    <p:sldId id="532" r:id="rId23"/>
    <p:sldId id="533" r:id="rId24"/>
    <p:sldId id="541" r:id="rId25"/>
    <p:sldId id="540" r:id="rId26"/>
    <p:sldId id="542" r:id="rId27"/>
    <p:sldId id="544" r:id="rId28"/>
    <p:sldId id="543" r:id="rId29"/>
    <p:sldId id="546" r:id="rId30"/>
    <p:sldId id="547" r:id="rId31"/>
    <p:sldId id="357" r:id="rId32"/>
    <p:sldId id="641" r:id="rId33"/>
    <p:sldId id="288" r:id="rId34"/>
    <p:sldId id="643" r:id="rId35"/>
    <p:sldId id="644" r:id="rId36"/>
    <p:sldId id="645" r:id="rId37"/>
    <p:sldId id="646" r:id="rId38"/>
    <p:sldId id="647" r:id="rId39"/>
    <p:sldId id="651" r:id="rId40"/>
    <p:sldId id="298" r:id="rId41"/>
    <p:sldId id="299" r:id="rId42"/>
    <p:sldId id="300" r:id="rId43"/>
    <p:sldId id="653" r:id="rId44"/>
    <p:sldId id="652" r:id="rId45"/>
    <p:sldId id="650" r:id="rId46"/>
    <p:sldId id="654" r:id="rId47"/>
    <p:sldId id="301" r:id="rId48"/>
    <p:sldId id="302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DCDCD"/>
    <a:srgbClr val="AD4845"/>
    <a:srgbClr val="008000"/>
    <a:srgbClr val="FF25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1"/>
    <p:restoredTop sz="92545"/>
  </p:normalViewPr>
  <p:slideViewPr>
    <p:cSldViewPr snapToGrid="0" snapToObjects="1">
      <p:cViewPr varScale="1">
        <p:scale>
          <a:sx n="145" d="100"/>
          <a:sy n="145" d="100"/>
        </p:scale>
        <p:origin x="92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tamucs-my.sharepoint.com/personal/jpuritz_tamu_edu/Documents/RS_FINAL_DATA_HATE_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tamucs-my.sharepoint.com/personal/jpuritz_tamu_edu/Documents/RS_FINAL_DATA_HATE_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puritz/Desktop/RS_FINAL_DATA_HATE_EXCE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jpuritz:Dropbox:Gold%20Lab%20Projects:Bhead:BheadResults.xlsx" TargetMode="External"/><Relationship Id="rId1" Type="http://schemas.openxmlformats.org/officeDocument/2006/relationships/themeOverride" Target="../theme/themeOverride1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jpuritz:Dropbox:Gold%20Lab%20Projects:Bhead:BheadResults.xlsx" TargetMode="External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230766323641399"/>
          <c:y val="4.81481481481481E-2"/>
          <c:w val="0.79040922127636903"/>
          <c:h val="0.75532108486439198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9"/>
            <c:spPr>
              <a:noFill/>
              <a:ln w="9525">
                <a:solidFill>
                  <a:schemeClr val="bg1"/>
                </a:solidFill>
              </a:ln>
              <a:effectLst/>
            </c:spPr>
          </c:marker>
          <c:dPt>
            <c:idx val="0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DD67-BF4B-8EFA-3560115F69AB}"/>
              </c:ext>
            </c:extLst>
          </c:dPt>
          <c:dPt>
            <c:idx val="3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DD67-BF4B-8EFA-3560115F69AB}"/>
              </c:ext>
            </c:extLst>
          </c:dPt>
          <c:dPt>
            <c:idx val="4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DD67-BF4B-8EFA-3560115F69AB}"/>
              </c:ext>
            </c:extLst>
          </c:dPt>
          <c:dPt>
            <c:idx val="5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DD67-BF4B-8EFA-3560115F69AB}"/>
              </c:ext>
            </c:extLst>
          </c:dPt>
          <c:dPt>
            <c:idx val="11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DD67-BF4B-8EFA-3560115F69AB}"/>
              </c:ext>
            </c:extLst>
          </c:dPt>
          <c:dPt>
            <c:idx val="17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DD67-BF4B-8EFA-3560115F69AB}"/>
              </c:ext>
            </c:extLst>
          </c:dPt>
          <c:dPt>
            <c:idx val="23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DD67-BF4B-8EFA-3560115F69AB}"/>
              </c:ext>
            </c:extLst>
          </c:dPt>
          <c:dPt>
            <c:idx val="24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DD67-BF4B-8EFA-3560115F69AB}"/>
              </c:ext>
            </c:extLst>
          </c:dPt>
          <c:dPt>
            <c:idx val="25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8-DD67-BF4B-8EFA-3560115F69AB}"/>
              </c:ext>
            </c:extLst>
          </c:dPt>
          <c:dPt>
            <c:idx val="27"/>
            <c:marker>
              <c:symbol val="circle"/>
              <c:size val="9"/>
              <c:spPr>
                <a:solidFill>
                  <a:schemeClr val="accent4"/>
                </a:solidFill>
                <a:ln w="9525">
                  <a:solidFill>
                    <a:schemeClr val="bg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9-DD67-BF4B-8EFA-3560115F69AB}"/>
              </c:ext>
            </c:extLst>
          </c:dPt>
          <c:xVal>
            <c:numRef>
              <c:f>FST!$O$18:$O$45</c:f>
              <c:numCache>
                <c:formatCode>General</c:formatCode>
                <c:ptCount val="28"/>
                <c:pt idx="0">
                  <c:v>2.2999999999999998</c:v>
                </c:pt>
                <c:pt idx="1">
                  <c:v>218.45</c:v>
                </c:pt>
                <c:pt idx="2">
                  <c:v>222.15</c:v>
                </c:pt>
                <c:pt idx="3">
                  <c:v>441.3</c:v>
                </c:pt>
                <c:pt idx="4">
                  <c:v>20.3</c:v>
                </c:pt>
                <c:pt idx="5">
                  <c:v>40.98</c:v>
                </c:pt>
                <c:pt idx="6">
                  <c:v>200.92</c:v>
                </c:pt>
                <c:pt idx="7">
                  <c:v>220.44</c:v>
                </c:pt>
                <c:pt idx="8">
                  <c:v>224.1</c:v>
                </c:pt>
                <c:pt idx="9">
                  <c:v>443.18</c:v>
                </c:pt>
                <c:pt idx="10">
                  <c:v>22.51</c:v>
                </c:pt>
                <c:pt idx="11">
                  <c:v>38.67</c:v>
                </c:pt>
                <c:pt idx="12">
                  <c:v>198.67</c:v>
                </c:pt>
                <c:pt idx="13">
                  <c:v>3.99</c:v>
                </c:pt>
                <c:pt idx="14">
                  <c:v>231.71</c:v>
                </c:pt>
                <c:pt idx="15">
                  <c:v>206.14</c:v>
                </c:pt>
                <c:pt idx="16">
                  <c:v>251.35</c:v>
                </c:pt>
                <c:pt idx="17">
                  <c:v>386.79</c:v>
                </c:pt>
                <c:pt idx="18">
                  <c:v>231.39</c:v>
                </c:pt>
                <c:pt idx="19">
                  <c:v>209.85</c:v>
                </c:pt>
                <c:pt idx="20">
                  <c:v>255.11</c:v>
                </c:pt>
                <c:pt idx="21">
                  <c:v>390.68</c:v>
                </c:pt>
                <c:pt idx="22">
                  <c:v>429.62</c:v>
                </c:pt>
                <c:pt idx="23">
                  <c:v>473.75</c:v>
                </c:pt>
                <c:pt idx="24">
                  <c:v>598.33999999999787</c:v>
                </c:pt>
                <c:pt idx="25">
                  <c:v>60.93</c:v>
                </c:pt>
                <c:pt idx="26">
                  <c:v>221.17</c:v>
                </c:pt>
                <c:pt idx="27">
                  <c:v>160.51</c:v>
                </c:pt>
              </c:numCache>
            </c:numRef>
          </c:xVal>
          <c:yVal>
            <c:numRef>
              <c:f>FST!$N$18:$N$45</c:f>
              <c:numCache>
                <c:formatCode>General</c:formatCode>
                <c:ptCount val="28"/>
                <c:pt idx="0">
                  <c:v>2.21644044381775E-3</c:v>
                </c:pt>
                <c:pt idx="1">
                  <c:v>1.49204778994946E-3</c:v>
                </c:pt>
                <c:pt idx="2">
                  <c:v>3.6408220761023499E-4</c:v>
                </c:pt>
                <c:pt idx="3">
                  <c:v>2.1439352248217099E-3</c:v>
                </c:pt>
                <c:pt idx="4">
                  <c:v>1.8024212774300501E-3</c:v>
                </c:pt>
                <c:pt idx="5">
                  <c:v>2.3136448964631798E-3</c:v>
                </c:pt>
                <c:pt idx="6">
                  <c:v>1.30079908005225E-3</c:v>
                </c:pt>
                <c:pt idx="7">
                  <c:v>1.00000010000001E-7</c:v>
                </c:pt>
                <c:pt idx="8">
                  <c:v>8.4793748883614799E-4</c:v>
                </c:pt>
                <c:pt idx="9">
                  <c:v>4.7085670169088603E-4</c:v>
                </c:pt>
                <c:pt idx="10">
                  <c:v>3.7716079663552201E-4</c:v>
                </c:pt>
                <c:pt idx="11">
                  <c:v>1.52198200902988E-3</c:v>
                </c:pt>
                <c:pt idx="12">
                  <c:v>9.3625956202691497E-4</c:v>
                </c:pt>
                <c:pt idx="13">
                  <c:v>1.00000010000001E-7</c:v>
                </c:pt>
                <c:pt idx="14">
                  <c:v>1.3316027077589E-3</c:v>
                </c:pt>
                <c:pt idx="15">
                  <c:v>8.7611059789236803E-4</c:v>
                </c:pt>
                <c:pt idx="16">
                  <c:v>8.5426825135441898E-4</c:v>
                </c:pt>
                <c:pt idx="17">
                  <c:v>2.1631335469698902E-3</c:v>
                </c:pt>
                <c:pt idx="18">
                  <c:v>8.0157981557400998E-4</c:v>
                </c:pt>
                <c:pt idx="19">
                  <c:v>3.5860174911653102E-4</c:v>
                </c:pt>
                <c:pt idx="20">
                  <c:v>4.7682725587014802E-4</c:v>
                </c:pt>
                <c:pt idx="21">
                  <c:v>6.4907832939663495E-4</c:v>
                </c:pt>
                <c:pt idx="22">
                  <c:v>9.2004229975378997E-4</c:v>
                </c:pt>
                <c:pt idx="23">
                  <c:v>2.0801632969952798E-3</c:v>
                </c:pt>
                <c:pt idx="24">
                  <c:v>1.70019545824317E-3</c:v>
                </c:pt>
                <c:pt idx="25">
                  <c:v>2.5493349825788502E-3</c:v>
                </c:pt>
                <c:pt idx="26">
                  <c:v>8.9024122452300701E-4</c:v>
                </c:pt>
                <c:pt idx="27">
                  <c:v>3.6266832022700201E-3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DD67-BF4B-8EFA-3560115F69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0167088"/>
        <c:axId val="1635008000"/>
      </c:scatterChart>
      <c:valAx>
        <c:axId val="1630167088"/>
        <c:scaling>
          <c:orientation val="minMax"/>
          <c:max val="610"/>
          <c:min val="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Geographic</a:t>
                </a:r>
                <a:r>
                  <a:rPr lang="en-US" sz="1400" baseline="0" dirty="0">
                    <a:solidFill>
                      <a:schemeClr val="bg1"/>
                    </a:solidFill>
                  </a:rPr>
                  <a:t> Distance</a:t>
                </a:r>
                <a:endParaRPr lang="en-US" sz="1400" dirty="0">
                  <a:solidFill>
                    <a:schemeClr val="bg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5008000"/>
        <c:crosses val="autoZero"/>
        <c:crossBetween val="midCat"/>
      </c:valAx>
      <c:valAx>
        <c:axId val="163500800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0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Linearized </a:t>
                </a:r>
                <a:r>
                  <a:rPr lang="en-US" sz="1400" i="1" dirty="0">
                    <a:solidFill>
                      <a:schemeClr val="bg1"/>
                    </a:solidFill>
                  </a:rPr>
                  <a:t>F</a:t>
                </a:r>
                <a:r>
                  <a:rPr lang="en-US" sz="1400" i="1" baseline="-25000" dirty="0">
                    <a:solidFill>
                      <a:schemeClr val="bg1"/>
                    </a:solidFill>
                  </a:rPr>
                  <a:t>ST</a:t>
                </a:r>
              </a:p>
            </c:rich>
          </c:tx>
          <c:layout>
            <c:manualLayout>
              <c:xMode val="edge"/>
              <c:yMode val="edge"/>
              <c:x val="1.7316697680512801E-2"/>
              <c:y val="0.274151064450276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0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0" sourceLinked="0"/>
        <c:majorTickMark val="none"/>
        <c:minorTickMark val="none"/>
        <c:tickLblPos val="nextTo"/>
        <c:spPr>
          <a:noFill/>
          <a:ln w="2857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0167088"/>
        <c:crosses val="autoZero"/>
        <c:crossBetween val="midCat"/>
        <c:minorUnit val="1E-3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alpha val="78000"/>
                </a:schemeClr>
              </a:solidFill>
              <a:ln w="9525">
                <a:noFill/>
              </a:ln>
              <a:effectLst/>
            </c:spPr>
          </c:marker>
          <c:yVal>
            <c:numRef>
              <c:f>Sheet1!$F$2:$F$1658</c:f>
              <c:numCache>
                <c:formatCode>General</c:formatCode>
                <c:ptCount val="1657"/>
                <c:pt idx="0">
                  <c:v>2.6226999999999999E-3</c:v>
                </c:pt>
                <c:pt idx="1">
                  <c:v>2.9133000000000002E-3</c:v>
                </c:pt>
                <c:pt idx="2">
                  <c:v>2.6353000000000001E-3</c:v>
                </c:pt>
                <c:pt idx="3">
                  <c:v>2.7585999999999999E-3</c:v>
                </c:pt>
                <c:pt idx="4">
                  <c:v>2.6283999999999999E-3</c:v>
                </c:pt>
                <c:pt idx="5">
                  <c:v>2.6476E-3</c:v>
                </c:pt>
                <c:pt idx="6">
                  <c:v>2.6484E-3</c:v>
                </c:pt>
                <c:pt idx="7">
                  <c:v>2.6450000000000002E-3</c:v>
                </c:pt>
                <c:pt idx="8">
                  <c:v>2.6308E-3</c:v>
                </c:pt>
                <c:pt idx="9">
                  <c:v>2.6901E-3</c:v>
                </c:pt>
                <c:pt idx="10">
                  <c:v>2.6451999999999999E-3</c:v>
                </c:pt>
                <c:pt idx="11">
                  <c:v>2.6676999999999998E-3</c:v>
                </c:pt>
                <c:pt idx="12">
                  <c:v>2.6735000000000001E-3</c:v>
                </c:pt>
                <c:pt idx="13">
                  <c:v>2.6740000000000002E-3</c:v>
                </c:pt>
                <c:pt idx="14">
                  <c:v>2.7109999999999999E-3</c:v>
                </c:pt>
                <c:pt idx="15">
                  <c:v>2.6389999999999999E-3</c:v>
                </c:pt>
                <c:pt idx="16">
                  <c:v>2.7493000000000001E-3</c:v>
                </c:pt>
                <c:pt idx="17">
                  <c:v>2.7039E-3</c:v>
                </c:pt>
                <c:pt idx="18">
                  <c:v>2.5692000000000002E-3</c:v>
                </c:pt>
                <c:pt idx="19">
                  <c:v>2.5628000000000001E-3</c:v>
                </c:pt>
                <c:pt idx="20">
                  <c:v>2.6809999999999998E-3</c:v>
                </c:pt>
                <c:pt idx="21">
                  <c:v>2.5588E-3</c:v>
                </c:pt>
                <c:pt idx="22">
                  <c:v>3.8452E-3</c:v>
                </c:pt>
                <c:pt idx="23">
                  <c:v>2.6318000000000001E-3</c:v>
                </c:pt>
                <c:pt idx="24">
                  <c:v>2.6679999999999998E-3</c:v>
                </c:pt>
                <c:pt idx="25">
                  <c:v>2.6358000000000002E-3</c:v>
                </c:pt>
                <c:pt idx="26">
                  <c:v>2.6410000000000001E-3</c:v>
                </c:pt>
                <c:pt idx="27">
                  <c:v>2.8690999999999999E-3</c:v>
                </c:pt>
                <c:pt idx="28">
                  <c:v>2.6335999999999998E-3</c:v>
                </c:pt>
                <c:pt idx="29">
                  <c:v>2.6018999999999999E-3</c:v>
                </c:pt>
                <c:pt idx="30">
                  <c:v>2.6857000000000001E-3</c:v>
                </c:pt>
                <c:pt idx="31">
                  <c:v>2.5198E-3</c:v>
                </c:pt>
                <c:pt idx="32">
                  <c:v>2.7000000000000001E-3</c:v>
                </c:pt>
                <c:pt idx="33">
                  <c:v>2.5428999999999998E-3</c:v>
                </c:pt>
                <c:pt idx="34">
                  <c:v>2.6746000000000001E-3</c:v>
                </c:pt>
                <c:pt idx="35">
                  <c:v>2.6405000000000001E-3</c:v>
                </c:pt>
                <c:pt idx="36">
                  <c:v>2.6776999999999999E-3</c:v>
                </c:pt>
                <c:pt idx="37">
                  <c:v>2.6145999999999999E-3</c:v>
                </c:pt>
                <c:pt idx="38">
                  <c:v>2.6852999999999998E-3</c:v>
                </c:pt>
                <c:pt idx="39">
                  <c:v>2.6329999999999999E-3</c:v>
                </c:pt>
                <c:pt idx="40">
                  <c:v>2.6568E-3</c:v>
                </c:pt>
                <c:pt idx="41">
                  <c:v>2.5925000000000002E-3</c:v>
                </c:pt>
                <c:pt idx="42">
                  <c:v>2.7039E-3</c:v>
                </c:pt>
                <c:pt idx="43">
                  <c:v>2.7407E-3</c:v>
                </c:pt>
                <c:pt idx="44">
                  <c:v>2.6243999999999998E-3</c:v>
                </c:pt>
                <c:pt idx="45">
                  <c:v>2.6286E-3</c:v>
                </c:pt>
                <c:pt idx="46">
                  <c:v>3.0603000000000002E-3</c:v>
                </c:pt>
                <c:pt idx="47">
                  <c:v>2.7729E-3</c:v>
                </c:pt>
                <c:pt idx="48">
                  <c:v>2.6698999999999998E-3</c:v>
                </c:pt>
                <c:pt idx="49">
                  <c:v>2.6010999999999999E-3</c:v>
                </c:pt>
                <c:pt idx="50">
                  <c:v>2.6407000000000002E-3</c:v>
                </c:pt>
                <c:pt idx="51">
                  <c:v>2.6825999999999998E-3</c:v>
                </c:pt>
                <c:pt idx="52">
                  <c:v>2.7407E-3</c:v>
                </c:pt>
                <c:pt idx="53">
                  <c:v>2.5964E-3</c:v>
                </c:pt>
                <c:pt idx="54">
                  <c:v>2.6172999999999999E-3</c:v>
                </c:pt>
                <c:pt idx="55">
                  <c:v>2.6109000000000002E-3</c:v>
                </c:pt>
                <c:pt idx="56">
                  <c:v>2.6892000000000001E-3</c:v>
                </c:pt>
                <c:pt idx="57">
                  <c:v>2.7195000000000001E-3</c:v>
                </c:pt>
                <c:pt idx="58">
                  <c:v>2.8251000000000001E-3</c:v>
                </c:pt>
                <c:pt idx="59">
                  <c:v>2.6020000000000001E-3</c:v>
                </c:pt>
                <c:pt idx="60">
                  <c:v>2.6954000000000001E-3</c:v>
                </c:pt>
                <c:pt idx="61">
                  <c:v>2.5347E-3</c:v>
                </c:pt>
                <c:pt idx="62">
                  <c:v>2.7317000000000001E-3</c:v>
                </c:pt>
                <c:pt idx="63">
                  <c:v>2.6497000000000001E-3</c:v>
                </c:pt>
                <c:pt idx="64">
                  <c:v>2.5374999999999998E-3</c:v>
                </c:pt>
                <c:pt idx="65">
                  <c:v>2.6519999999999998E-3</c:v>
                </c:pt>
                <c:pt idx="66">
                  <c:v>2.5894999999999998E-3</c:v>
                </c:pt>
                <c:pt idx="67">
                  <c:v>2.6116999999999998E-3</c:v>
                </c:pt>
                <c:pt idx="68">
                  <c:v>2.6532000000000001E-3</c:v>
                </c:pt>
                <c:pt idx="69">
                  <c:v>2.7166999999999998E-3</c:v>
                </c:pt>
                <c:pt idx="70">
                  <c:v>2.5690999999999999E-3</c:v>
                </c:pt>
                <c:pt idx="71">
                  <c:v>2.7353E-3</c:v>
                </c:pt>
                <c:pt idx="72">
                  <c:v>2.6716000000000001E-3</c:v>
                </c:pt>
                <c:pt idx="73">
                  <c:v>2.6633E-3</c:v>
                </c:pt>
                <c:pt idx="74">
                  <c:v>2.6172000000000001E-3</c:v>
                </c:pt>
                <c:pt idx="75">
                  <c:v>2.6359E-3</c:v>
                </c:pt>
                <c:pt idx="76">
                  <c:v>2.7623999999999999E-3</c:v>
                </c:pt>
                <c:pt idx="77">
                  <c:v>2.6903000000000001E-3</c:v>
                </c:pt>
                <c:pt idx="78">
                  <c:v>2.6754000000000001E-3</c:v>
                </c:pt>
                <c:pt idx="79">
                  <c:v>2.5782999999999999E-3</c:v>
                </c:pt>
                <c:pt idx="80">
                  <c:v>2.7731000000000001E-3</c:v>
                </c:pt>
                <c:pt idx="81">
                  <c:v>2.6819999999999999E-3</c:v>
                </c:pt>
                <c:pt idx="82">
                  <c:v>2.7954999999999998E-3</c:v>
                </c:pt>
                <c:pt idx="83">
                  <c:v>2.5872E-3</c:v>
                </c:pt>
                <c:pt idx="84">
                  <c:v>2.5980999999999999E-3</c:v>
                </c:pt>
                <c:pt idx="85">
                  <c:v>2.7894999999999999E-3</c:v>
                </c:pt>
                <c:pt idx="86">
                  <c:v>2.6648000000000002E-3</c:v>
                </c:pt>
                <c:pt idx="87">
                  <c:v>2.6343E-3</c:v>
                </c:pt>
                <c:pt idx="88">
                  <c:v>2.5222999999999999E-3</c:v>
                </c:pt>
                <c:pt idx="89">
                  <c:v>2.6857999999999999E-3</c:v>
                </c:pt>
                <c:pt idx="90">
                  <c:v>2.5607E-3</c:v>
                </c:pt>
                <c:pt idx="91">
                  <c:v>2.6446E-3</c:v>
                </c:pt>
                <c:pt idx="92">
                  <c:v>2.5917000000000002E-3</c:v>
                </c:pt>
                <c:pt idx="93">
                  <c:v>2.7506000000000002E-3</c:v>
                </c:pt>
                <c:pt idx="94">
                  <c:v>2.7694E-3</c:v>
                </c:pt>
                <c:pt idx="95">
                  <c:v>2.6546999999999999E-3</c:v>
                </c:pt>
                <c:pt idx="96">
                  <c:v>2.6725E-3</c:v>
                </c:pt>
                <c:pt idx="97">
                  <c:v>2.6326000000000001E-3</c:v>
                </c:pt>
                <c:pt idx="98">
                  <c:v>2.6727000000000001E-3</c:v>
                </c:pt>
                <c:pt idx="99">
                  <c:v>2.6594000000000001E-3</c:v>
                </c:pt>
                <c:pt idx="100">
                  <c:v>2.6051E-3</c:v>
                </c:pt>
                <c:pt idx="101">
                  <c:v>2.5823E-3</c:v>
                </c:pt>
                <c:pt idx="102">
                  <c:v>2.5647000000000001E-3</c:v>
                </c:pt>
                <c:pt idx="103">
                  <c:v>2.6074000000000002E-3</c:v>
                </c:pt>
                <c:pt idx="104">
                  <c:v>2.5382999999999998E-3</c:v>
                </c:pt>
                <c:pt idx="105">
                  <c:v>2.5899E-3</c:v>
                </c:pt>
                <c:pt idx="106">
                  <c:v>2.5974000000000001E-3</c:v>
                </c:pt>
                <c:pt idx="107">
                  <c:v>3.3915999999999998E-3</c:v>
                </c:pt>
                <c:pt idx="108">
                  <c:v>2.6297E-3</c:v>
                </c:pt>
                <c:pt idx="109">
                  <c:v>2.6365999999999998E-3</c:v>
                </c:pt>
                <c:pt idx="110">
                  <c:v>2.7112999999999998E-3</c:v>
                </c:pt>
                <c:pt idx="111">
                  <c:v>2.5333999999999999E-3</c:v>
                </c:pt>
                <c:pt idx="112">
                  <c:v>2.604E-3</c:v>
                </c:pt>
                <c:pt idx="113">
                  <c:v>2.6729000000000002E-3</c:v>
                </c:pt>
                <c:pt idx="114">
                  <c:v>2.6719000000000001E-3</c:v>
                </c:pt>
                <c:pt idx="115">
                  <c:v>2.6277000000000002E-3</c:v>
                </c:pt>
                <c:pt idx="116">
                  <c:v>2.7239999999999999E-3</c:v>
                </c:pt>
                <c:pt idx="117">
                  <c:v>2.5750999999999999E-3</c:v>
                </c:pt>
                <c:pt idx="118">
                  <c:v>2.5782000000000001E-3</c:v>
                </c:pt>
                <c:pt idx="119">
                  <c:v>4.4648999999999999E-3</c:v>
                </c:pt>
                <c:pt idx="120">
                  <c:v>2.5604999999999998E-3</c:v>
                </c:pt>
                <c:pt idx="121">
                  <c:v>2.6072999999999999E-3</c:v>
                </c:pt>
                <c:pt idx="122">
                  <c:v>2.6045999999999999E-3</c:v>
                </c:pt>
                <c:pt idx="123">
                  <c:v>2.7114000000000001E-3</c:v>
                </c:pt>
                <c:pt idx="124">
                  <c:v>3.4808E-3</c:v>
                </c:pt>
                <c:pt idx="125">
                  <c:v>2.6833999999999998E-3</c:v>
                </c:pt>
                <c:pt idx="126">
                  <c:v>2.6326000000000001E-3</c:v>
                </c:pt>
                <c:pt idx="127">
                  <c:v>2.8108999999999999E-3</c:v>
                </c:pt>
                <c:pt idx="128">
                  <c:v>2.6335E-3</c:v>
                </c:pt>
                <c:pt idx="129">
                  <c:v>2.7837999999999999E-3</c:v>
                </c:pt>
                <c:pt idx="130">
                  <c:v>2.6213999999999999E-3</c:v>
                </c:pt>
                <c:pt idx="131">
                  <c:v>2.5600000000000002E-3</c:v>
                </c:pt>
                <c:pt idx="132">
                  <c:v>2.7567999999999998E-3</c:v>
                </c:pt>
                <c:pt idx="133">
                  <c:v>2.6651999999999999E-3</c:v>
                </c:pt>
                <c:pt idx="134">
                  <c:v>2.7683E-3</c:v>
                </c:pt>
                <c:pt idx="135">
                  <c:v>2.6846000000000001E-3</c:v>
                </c:pt>
                <c:pt idx="136">
                  <c:v>2.6288000000000001E-3</c:v>
                </c:pt>
                <c:pt idx="137">
                  <c:v>2.5991999999999999E-3</c:v>
                </c:pt>
                <c:pt idx="138">
                  <c:v>2.7902000000000001E-3</c:v>
                </c:pt>
                <c:pt idx="139">
                  <c:v>2.6809999999999998E-3</c:v>
                </c:pt>
                <c:pt idx="140">
                  <c:v>2.6567000000000001E-3</c:v>
                </c:pt>
                <c:pt idx="141">
                  <c:v>2.5923999999999999E-3</c:v>
                </c:pt>
                <c:pt idx="142">
                  <c:v>2.5693000000000001E-3</c:v>
                </c:pt>
                <c:pt idx="143">
                  <c:v>2.6105E-3</c:v>
                </c:pt>
                <c:pt idx="144">
                  <c:v>2.8979000000000001E-3</c:v>
                </c:pt>
                <c:pt idx="145">
                  <c:v>2.6015000000000001E-3</c:v>
                </c:pt>
                <c:pt idx="146">
                  <c:v>2.6602000000000002E-3</c:v>
                </c:pt>
                <c:pt idx="147">
                  <c:v>2.6602000000000002E-3</c:v>
                </c:pt>
                <c:pt idx="148">
                  <c:v>2.7036999999999999E-3</c:v>
                </c:pt>
                <c:pt idx="149">
                  <c:v>2.6611999999999999E-3</c:v>
                </c:pt>
                <c:pt idx="150">
                  <c:v>2.6941999999999999E-3</c:v>
                </c:pt>
                <c:pt idx="151">
                  <c:v>2.6573999999999999E-3</c:v>
                </c:pt>
                <c:pt idx="152">
                  <c:v>1.9061999999999999E-2</c:v>
                </c:pt>
                <c:pt idx="153">
                  <c:v>3.8E-3</c:v>
                </c:pt>
                <c:pt idx="154">
                  <c:v>3.0807E-3</c:v>
                </c:pt>
                <c:pt idx="155">
                  <c:v>2.6354999999999998E-3</c:v>
                </c:pt>
                <c:pt idx="156">
                  <c:v>2.5514999999999999E-3</c:v>
                </c:pt>
                <c:pt idx="157">
                  <c:v>3.3741000000000001E-3</c:v>
                </c:pt>
                <c:pt idx="158">
                  <c:v>2.7355999999999999E-3</c:v>
                </c:pt>
                <c:pt idx="159">
                  <c:v>2.8649999999999999E-3</c:v>
                </c:pt>
                <c:pt idx="160">
                  <c:v>2.5663999999999999E-3</c:v>
                </c:pt>
                <c:pt idx="161">
                  <c:v>2.5845E-3</c:v>
                </c:pt>
                <c:pt idx="162">
                  <c:v>4.0908000000000003E-3</c:v>
                </c:pt>
                <c:pt idx="163">
                  <c:v>2.7242999999999998E-3</c:v>
                </c:pt>
                <c:pt idx="164">
                  <c:v>2.5726999999999998E-3</c:v>
                </c:pt>
                <c:pt idx="165">
                  <c:v>2.5720000000000001E-3</c:v>
                </c:pt>
                <c:pt idx="166">
                  <c:v>2.7544000000000002E-3</c:v>
                </c:pt>
                <c:pt idx="167">
                  <c:v>2.5902999999999998E-3</c:v>
                </c:pt>
                <c:pt idx="168">
                  <c:v>2.6199000000000001E-3</c:v>
                </c:pt>
                <c:pt idx="169">
                  <c:v>2.6668999999999998E-3</c:v>
                </c:pt>
                <c:pt idx="170">
                  <c:v>2.6389E-3</c:v>
                </c:pt>
                <c:pt idx="171">
                  <c:v>2.6802000000000002E-3</c:v>
                </c:pt>
                <c:pt idx="172">
                  <c:v>2.7374000000000001E-3</c:v>
                </c:pt>
                <c:pt idx="173">
                  <c:v>3.1354999999999998E-3</c:v>
                </c:pt>
                <c:pt idx="174">
                  <c:v>2.7258E-3</c:v>
                </c:pt>
                <c:pt idx="175">
                  <c:v>2.6191999999999999E-3</c:v>
                </c:pt>
                <c:pt idx="176">
                  <c:v>2.6679E-3</c:v>
                </c:pt>
                <c:pt idx="177">
                  <c:v>2.6340999999999999E-3</c:v>
                </c:pt>
                <c:pt idx="178">
                  <c:v>2.6332E-3</c:v>
                </c:pt>
                <c:pt idx="179">
                  <c:v>2.5890000000000002E-3</c:v>
                </c:pt>
                <c:pt idx="180">
                  <c:v>2.7258999999999999E-3</c:v>
                </c:pt>
                <c:pt idx="181">
                  <c:v>2.5625999999999999E-3</c:v>
                </c:pt>
                <c:pt idx="182">
                  <c:v>2.5931999999999999E-3</c:v>
                </c:pt>
                <c:pt idx="183">
                  <c:v>2.7994999999999999E-3</c:v>
                </c:pt>
                <c:pt idx="184">
                  <c:v>2.5433999999999999E-3</c:v>
                </c:pt>
                <c:pt idx="185">
                  <c:v>2.5891999999999998E-3</c:v>
                </c:pt>
                <c:pt idx="186">
                  <c:v>2.6386999999999999E-3</c:v>
                </c:pt>
                <c:pt idx="187">
                  <c:v>2.7052000000000001E-3</c:v>
                </c:pt>
                <c:pt idx="188">
                  <c:v>2.5831999999999999E-3</c:v>
                </c:pt>
                <c:pt idx="189">
                  <c:v>2.5787000000000002E-3</c:v>
                </c:pt>
                <c:pt idx="190">
                  <c:v>2.5896000000000001E-3</c:v>
                </c:pt>
                <c:pt idx="191">
                  <c:v>2.6343999999999998E-3</c:v>
                </c:pt>
                <c:pt idx="192">
                  <c:v>2.6806999999999998E-3</c:v>
                </c:pt>
                <c:pt idx="193">
                  <c:v>3.2233000000000001E-3</c:v>
                </c:pt>
                <c:pt idx="194">
                  <c:v>2.6262999999999998E-3</c:v>
                </c:pt>
                <c:pt idx="195">
                  <c:v>2.7623999999999999E-3</c:v>
                </c:pt>
                <c:pt idx="196">
                  <c:v>2.6851000000000002E-3</c:v>
                </c:pt>
                <c:pt idx="197">
                  <c:v>3.4053999999999998E-3</c:v>
                </c:pt>
                <c:pt idx="198">
                  <c:v>2.6971999999999999E-3</c:v>
                </c:pt>
                <c:pt idx="199">
                  <c:v>2.63E-3</c:v>
                </c:pt>
                <c:pt idx="200">
                  <c:v>2.6515000000000002E-3</c:v>
                </c:pt>
                <c:pt idx="201">
                  <c:v>3.0519000000000002E-3</c:v>
                </c:pt>
                <c:pt idx="202">
                  <c:v>6.7949999999999998E-3</c:v>
                </c:pt>
                <c:pt idx="203">
                  <c:v>2.9488000000000001E-3</c:v>
                </c:pt>
                <c:pt idx="204">
                  <c:v>2.6974999999999998E-3</c:v>
                </c:pt>
                <c:pt idx="205">
                  <c:v>2.8467000000000002E-3</c:v>
                </c:pt>
                <c:pt idx="206">
                  <c:v>2.627E-3</c:v>
                </c:pt>
                <c:pt idx="207">
                  <c:v>2.6841999999999999E-3</c:v>
                </c:pt>
                <c:pt idx="208">
                  <c:v>2.7035000000000002E-3</c:v>
                </c:pt>
                <c:pt idx="209">
                  <c:v>2.6186999999999998E-3</c:v>
                </c:pt>
                <c:pt idx="210">
                  <c:v>2.5839999999999999E-3</c:v>
                </c:pt>
                <c:pt idx="211">
                  <c:v>2.6562000000000001E-3</c:v>
                </c:pt>
                <c:pt idx="212">
                  <c:v>2.6438E-3</c:v>
                </c:pt>
                <c:pt idx="213">
                  <c:v>2.5665000000000002E-3</c:v>
                </c:pt>
                <c:pt idx="214">
                  <c:v>2.7184000000000002E-3</c:v>
                </c:pt>
                <c:pt idx="215">
                  <c:v>2.6944999999999998E-3</c:v>
                </c:pt>
                <c:pt idx="216">
                  <c:v>2.7564999999999998E-3</c:v>
                </c:pt>
                <c:pt idx="217">
                  <c:v>2.6132999999999998E-3</c:v>
                </c:pt>
                <c:pt idx="218">
                  <c:v>2.6316E-3</c:v>
                </c:pt>
                <c:pt idx="219">
                  <c:v>3.2493999999999999E-3</c:v>
                </c:pt>
                <c:pt idx="220">
                  <c:v>2.5902E-3</c:v>
                </c:pt>
                <c:pt idx="221">
                  <c:v>2.5967999999999998E-3</c:v>
                </c:pt>
                <c:pt idx="222">
                  <c:v>2.5947000000000001E-3</c:v>
                </c:pt>
                <c:pt idx="223">
                  <c:v>2.8492000000000001E-3</c:v>
                </c:pt>
                <c:pt idx="224">
                  <c:v>2.6507000000000002E-3</c:v>
                </c:pt>
                <c:pt idx="225">
                  <c:v>2.6695999999999998E-3</c:v>
                </c:pt>
                <c:pt idx="226">
                  <c:v>2.6748000000000002E-3</c:v>
                </c:pt>
                <c:pt idx="227">
                  <c:v>2.7810999999999999E-3</c:v>
                </c:pt>
                <c:pt idx="228">
                  <c:v>2.5988999999999999E-3</c:v>
                </c:pt>
                <c:pt idx="229">
                  <c:v>2.6359E-3</c:v>
                </c:pt>
                <c:pt idx="230">
                  <c:v>2.6494999999999999E-3</c:v>
                </c:pt>
                <c:pt idx="231">
                  <c:v>2.6840000000000002E-3</c:v>
                </c:pt>
                <c:pt idx="232">
                  <c:v>2.5858000000000001E-3</c:v>
                </c:pt>
                <c:pt idx="233">
                  <c:v>2.8173999999999999E-3</c:v>
                </c:pt>
                <c:pt idx="234">
                  <c:v>2.7674000000000002E-3</c:v>
                </c:pt>
                <c:pt idx="235">
                  <c:v>3.1998999999999999E-3</c:v>
                </c:pt>
                <c:pt idx="236">
                  <c:v>2.6933999999999999E-3</c:v>
                </c:pt>
                <c:pt idx="237">
                  <c:v>2.5095999999999999E-3</c:v>
                </c:pt>
                <c:pt idx="238">
                  <c:v>2.7147999999999999E-3</c:v>
                </c:pt>
                <c:pt idx="239">
                  <c:v>2.7696000000000001E-3</c:v>
                </c:pt>
                <c:pt idx="240">
                  <c:v>2.6351E-3</c:v>
                </c:pt>
                <c:pt idx="241">
                  <c:v>2.5035000000000001E-3</c:v>
                </c:pt>
                <c:pt idx="242">
                  <c:v>2.6565E-3</c:v>
                </c:pt>
                <c:pt idx="243">
                  <c:v>2.5831999999999999E-3</c:v>
                </c:pt>
                <c:pt idx="244">
                  <c:v>2.9964000000000002E-3</c:v>
                </c:pt>
                <c:pt idx="245">
                  <c:v>2.7314000000000001E-3</c:v>
                </c:pt>
                <c:pt idx="246">
                  <c:v>2.7924999999999998E-3</c:v>
                </c:pt>
                <c:pt idx="247">
                  <c:v>2.7718999999999999E-3</c:v>
                </c:pt>
                <c:pt idx="248">
                  <c:v>2.6102999999999999E-3</c:v>
                </c:pt>
                <c:pt idx="249">
                  <c:v>2.6059999999999998E-3</c:v>
                </c:pt>
                <c:pt idx="250">
                  <c:v>3.1968999999999999E-3</c:v>
                </c:pt>
                <c:pt idx="251">
                  <c:v>2.7190999999999999E-3</c:v>
                </c:pt>
                <c:pt idx="252">
                  <c:v>2.5744000000000001E-3</c:v>
                </c:pt>
                <c:pt idx="253">
                  <c:v>2.6784000000000001E-3</c:v>
                </c:pt>
                <c:pt idx="254">
                  <c:v>1.7278999999999999E-2</c:v>
                </c:pt>
                <c:pt idx="255">
                  <c:v>2.8021999999999999E-3</c:v>
                </c:pt>
                <c:pt idx="256">
                  <c:v>2.7109E-3</c:v>
                </c:pt>
                <c:pt idx="257">
                  <c:v>2.6058000000000001E-3</c:v>
                </c:pt>
                <c:pt idx="258">
                  <c:v>2.6827000000000001E-3</c:v>
                </c:pt>
                <c:pt idx="259">
                  <c:v>2.6738999999999999E-3</c:v>
                </c:pt>
                <c:pt idx="260">
                  <c:v>2.6749E-3</c:v>
                </c:pt>
                <c:pt idx="261">
                  <c:v>2.5179E-3</c:v>
                </c:pt>
                <c:pt idx="262">
                  <c:v>2.7185999999999998E-3</c:v>
                </c:pt>
                <c:pt idx="263">
                  <c:v>2.6063000000000002E-3</c:v>
                </c:pt>
                <c:pt idx="264">
                  <c:v>2.6464000000000001E-3</c:v>
                </c:pt>
                <c:pt idx="265">
                  <c:v>2.8173999999999999E-3</c:v>
                </c:pt>
                <c:pt idx="266">
                  <c:v>2.6088999999999999E-3</c:v>
                </c:pt>
                <c:pt idx="267">
                  <c:v>2.6269000000000002E-3</c:v>
                </c:pt>
                <c:pt idx="268">
                  <c:v>2.7850000000000001E-3</c:v>
                </c:pt>
                <c:pt idx="269">
                  <c:v>2.6362999999999998E-3</c:v>
                </c:pt>
                <c:pt idx="270">
                  <c:v>2.6102E-3</c:v>
                </c:pt>
                <c:pt idx="271">
                  <c:v>2.9819E-3</c:v>
                </c:pt>
                <c:pt idx="272">
                  <c:v>2.5427000000000002E-3</c:v>
                </c:pt>
                <c:pt idx="273">
                  <c:v>2.5772999999999998E-3</c:v>
                </c:pt>
                <c:pt idx="274">
                  <c:v>2.6535999999999999E-3</c:v>
                </c:pt>
                <c:pt idx="275">
                  <c:v>2.6124999999999998E-3</c:v>
                </c:pt>
                <c:pt idx="276">
                  <c:v>2.5986E-3</c:v>
                </c:pt>
                <c:pt idx="277">
                  <c:v>2.6013999999999998E-3</c:v>
                </c:pt>
                <c:pt idx="278">
                  <c:v>2.7767E-3</c:v>
                </c:pt>
                <c:pt idx="279">
                  <c:v>2.6541999999999998E-3</c:v>
                </c:pt>
                <c:pt idx="280">
                  <c:v>2.5772999999999998E-3</c:v>
                </c:pt>
                <c:pt idx="281">
                  <c:v>2.6332999999999999E-3</c:v>
                </c:pt>
                <c:pt idx="282">
                  <c:v>2.6665999999999999E-3</c:v>
                </c:pt>
                <c:pt idx="283">
                  <c:v>2.8275000000000002E-3</c:v>
                </c:pt>
                <c:pt idx="284">
                  <c:v>2.7081000000000002E-3</c:v>
                </c:pt>
                <c:pt idx="285">
                  <c:v>2.6662999999999999E-3</c:v>
                </c:pt>
                <c:pt idx="286">
                  <c:v>2.6124999999999998E-3</c:v>
                </c:pt>
                <c:pt idx="287">
                  <c:v>2.6684E-3</c:v>
                </c:pt>
                <c:pt idx="288">
                  <c:v>2.8168999999999998E-3</c:v>
                </c:pt>
                <c:pt idx="289">
                  <c:v>2.7299999999999998E-3</c:v>
                </c:pt>
                <c:pt idx="290">
                  <c:v>2.6606999999999998E-3</c:v>
                </c:pt>
                <c:pt idx="291">
                  <c:v>2.6086999999999998E-3</c:v>
                </c:pt>
                <c:pt idx="292">
                  <c:v>2.6013999999999998E-3</c:v>
                </c:pt>
                <c:pt idx="293">
                  <c:v>2.617E-3</c:v>
                </c:pt>
                <c:pt idx="294">
                  <c:v>2.6567000000000001E-3</c:v>
                </c:pt>
                <c:pt idx="295">
                  <c:v>2.562E-3</c:v>
                </c:pt>
                <c:pt idx="296">
                  <c:v>2.8387999999999998E-3</c:v>
                </c:pt>
                <c:pt idx="297">
                  <c:v>2.7485999999999999E-3</c:v>
                </c:pt>
                <c:pt idx="298">
                  <c:v>2.5554000000000002E-3</c:v>
                </c:pt>
                <c:pt idx="299">
                  <c:v>2.5490999999999999E-3</c:v>
                </c:pt>
                <c:pt idx="300">
                  <c:v>2.8067999999999999E-3</c:v>
                </c:pt>
                <c:pt idx="301">
                  <c:v>2.6148E-3</c:v>
                </c:pt>
                <c:pt idx="302">
                  <c:v>2.6581999999999999E-3</c:v>
                </c:pt>
                <c:pt idx="303">
                  <c:v>2.6194E-3</c:v>
                </c:pt>
                <c:pt idx="304">
                  <c:v>2.5812000000000001E-3</c:v>
                </c:pt>
                <c:pt idx="305">
                  <c:v>2.5247999999999998E-3</c:v>
                </c:pt>
                <c:pt idx="306">
                  <c:v>2.7028E-3</c:v>
                </c:pt>
                <c:pt idx="307">
                  <c:v>2.6822999999999999E-3</c:v>
                </c:pt>
                <c:pt idx="308">
                  <c:v>2.7158999999999998E-3</c:v>
                </c:pt>
                <c:pt idx="309">
                  <c:v>2.6281999999999998E-3</c:v>
                </c:pt>
                <c:pt idx="310">
                  <c:v>2.7809000000000002E-3</c:v>
                </c:pt>
                <c:pt idx="311">
                  <c:v>2.5577E-3</c:v>
                </c:pt>
                <c:pt idx="312">
                  <c:v>2.7055999999999998E-3</c:v>
                </c:pt>
                <c:pt idx="313">
                  <c:v>2.6056E-3</c:v>
                </c:pt>
                <c:pt idx="314">
                  <c:v>2.7071E-3</c:v>
                </c:pt>
                <c:pt idx="315">
                  <c:v>2.5991E-3</c:v>
                </c:pt>
                <c:pt idx="316">
                  <c:v>2.6852999999999998E-3</c:v>
                </c:pt>
                <c:pt idx="317">
                  <c:v>2.6053000000000001E-3</c:v>
                </c:pt>
                <c:pt idx="318">
                  <c:v>2.6549E-3</c:v>
                </c:pt>
                <c:pt idx="319">
                  <c:v>2.7074E-3</c:v>
                </c:pt>
                <c:pt idx="320">
                  <c:v>2.9204000000000001E-3</c:v>
                </c:pt>
                <c:pt idx="321">
                  <c:v>2.6561000000000002E-3</c:v>
                </c:pt>
                <c:pt idx="322">
                  <c:v>2.5812000000000001E-3</c:v>
                </c:pt>
                <c:pt idx="323">
                  <c:v>2.7233000000000001E-3</c:v>
                </c:pt>
                <c:pt idx="324">
                  <c:v>2.6505000000000001E-3</c:v>
                </c:pt>
                <c:pt idx="325">
                  <c:v>2.7539999999999999E-3</c:v>
                </c:pt>
                <c:pt idx="326">
                  <c:v>2.6476E-3</c:v>
                </c:pt>
                <c:pt idx="327">
                  <c:v>2.6576999999999998E-3</c:v>
                </c:pt>
                <c:pt idx="328">
                  <c:v>2.5809000000000001E-3</c:v>
                </c:pt>
                <c:pt idx="329">
                  <c:v>2.8817000000000001E-3</c:v>
                </c:pt>
                <c:pt idx="330">
                  <c:v>2.5709000000000001E-3</c:v>
                </c:pt>
                <c:pt idx="331">
                  <c:v>2.6890999999999998E-3</c:v>
                </c:pt>
                <c:pt idx="332">
                  <c:v>2.5803000000000002E-3</c:v>
                </c:pt>
                <c:pt idx="333">
                  <c:v>2.5753E-3</c:v>
                </c:pt>
                <c:pt idx="334">
                  <c:v>2.6949999999999999E-3</c:v>
                </c:pt>
                <c:pt idx="335">
                  <c:v>2.8839999999999998E-3</c:v>
                </c:pt>
                <c:pt idx="336">
                  <c:v>2.7082999999999999E-3</c:v>
                </c:pt>
                <c:pt idx="337">
                  <c:v>3.8116999999999999E-3</c:v>
                </c:pt>
                <c:pt idx="338">
                  <c:v>2.5658E-3</c:v>
                </c:pt>
                <c:pt idx="339">
                  <c:v>2.8857000000000002E-3</c:v>
                </c:pt>
                <c:pt idx="340">
                  <c:v>2.5144999999999998E-3</c:v>
                </c:pt>
                <c:pt idx="341">
                  <c:v>2.9260000000000002E-3</c:v>
                </c:pt>
                <c:pt idx="342">
                  <c:v>2.7447999999999999E-3</c:v>
                </c:pt>
                <c:pt idx="343">
                  <c:v>2.6166000000000002E-3</c:v>
                </c:pt>
                <c:pt idx="344">
                  <c:v>3.2312999999999999E-3</c:v>
                </c:pt>
                <c:pt idx="345">
                  <c:v>4.6975999999999997E-3</c:v>
                </c:pt>
                <c:pt idx="346">
                  <c:v>2.6086999999999998E-3</c:v>
                </c:pt>
                <c:pt idx="347">
                  <c:v>2.8666999999999998E-3</c:v>
                </c:pt>
                <c:pt idx="348">
                  <c:v>2.5022999999999998E-3</c:v>
                </c:pt>
                <c:pt idx="349">
                  <c:v>2.5677999999999999E-3</c:v>
                </c:pt>
                <c:pt idx="350">
                  <c:v>2.6798E-3</c:v>
                </c:pt>
                <c:pt idx="351">
                  <c:v>2.7077999999999998E-3</c:v>
                </c:pt>
                <c:pt idx="352">
                  <c:v>2.7109E-3</c:v>
                </c:pt>
                <c:pt idx="353">
                  <c:v>2.6535E-3</c:v>
                </c:pt>
                <c:pt idx="354">
                  <c:v>2.5403999999999999E-3</c:v>
                </c:pt>
                <c:pt idx="355">
                  <c:v>2.6657E-3</c:v>
                </c:pt>
                <c:pt idx="356">
                  <c:v>2.9091999999999998E-3</c:v>
                </c:pt>
                <c:pt idx="357">
                  <c:v>2.6873000000000001E-3</c:v>
                </c:pt>
                <c:pt idx="358">
                  <c:v>2.6708999999999999E-3</c:v>
                </c:pt>
                <c:pt idx="359">
                  <c:v>2.6741999999999998E-3</c:v>
                </c:pt>
                <c:pt idx="360">
                  <c:v>2.6040999999999998E-3</c:v>
                </c:pt>
                <c:pt idx="361">
                  <c:v>2.6367999999999999E-3</c:v>
                </c:pt>
                <c:pt idx="362">
                  <c:v>2.6762000000000001E-3</c:v>
                </c:pt>
                <c:pt idx="363">
                  <c:v>2.5955000000000002E-3</c:v>
                </c:pt>
                <c:pt idx="364">
                  <c:v>2.6237999999999999E-3</c:v>
                </c:pt>
                <c:pt idx="365">
                  <c:v>2.6229999999999999E-3</c:v>
                </c:pt>
                <c:pt idx="366">
                  <c:v>2.7090999999999999E-3</c:v>
                </c:pt>
                <c:pt idx="367">
                  <c:v>2.5631999999999999E-3</c:v>
                </c:pt>
                <c:pt idx="368">
                  <c:v>2.7266E-3</c:v>
                </c:pt>
                <c:pt idx="369">
                  <c:v>2.7385E-3</c:v>
                </c:pt>
                <c:pt idx="370">
                  <c:v>2.5831999999999999E-3</c:v>
                </c:pt>
                <c:pt idx="371">
                  <c:v>2.6725E-3</c:v>
                </c:pt>
                <c:pt idx="372">
                  <c:v>2.5864999999999998E-3</c:v>
                </c:pt>
                <c:pt idx="373">
                  <c:v>2.6418000000000001E-3</c:v>
                </c:pt>
                <c:pt idx="374">
                  <c:v>2.578E-3</c:v>
                </c:pt>
                <c:pt idx="375">
                  <c:v>2.8337000000000002E-3</c:v>
                </c:pt>
                <c:pt idx="376">
                  <c:v>2.6938000000000001E-3</c:v>
                </c:pt>
                <c:pt idx="377">
                  <c:v>2.6343999999999998E-3</c:v>
                </c:pt>
                <c:pt idx="378">
                  <c:v>2.6597999999999999E-3</c:v>
                </c:pt>
                <c:pt idx="379">
                  <c:v>2.8338999999999999E-3</c:v>
                </c:pt>
                <c:pt idx="380">
                  <c:v>2.6032999999999998E-3</c:v>
                </c:pt>
                <c:pt idx="381">
                  <c:v>2.6543000000000001E-3</c:v>
                </c:pt>
                <c:pt idx="382">
                  <c:v>3.4225000000000002E-3</c:v>
                </c:pt>
                <c:pt idx="383">
                  <c:v>2.6229000000000001E-3</c:v>
                </c:pt>
                <c:pt idx="384">
                  <c:v>2.6900000000000001E-3</c:v>
                </c:pt>
                <c:pt idx="385">
                  <c:v>2.591E-3</c:v>
                </c:pt>
                <c:pt idx="386">
                  <c:v>2.8697000000000002E-3</c:v>
                </c:pt>
                <c:pt idx="387">
                  <c:v>2.6754999999999999E-3</c:v>
                </c:pt>
                <c:pt idx="388">
                  <c:v>2.6857999999999999E-3</c:v>
                </c:pt>
                <c:pt idx="389">
                  <c:v>2.9318E-3</c:v>
                </c:pt>
                <c:pt idx="390">
                  <c:v>3.3484999999999999E-3</c:v>
                </c:pt>
                <c:pt idx="391">
                  <c:v>2.7797999999999998E-3</c:v>
                </c:pt>
                <c:pt idx="392">
                  <c:v>2.4589999999999998E-3</c:v>
                </c:pt>
                <c:pt idx="393">
                  <c:v>2.6182000000000002E-3</c:v>
                </c:pt>
                <c:pt idx="394">
                  <c:v>2.9069E-3</c:v>
                </c:pt>
                <c:pt idx="395">
                  <c:v>2.6437000000000001E-3</c:v>
                </c:pt>
                <c:pt idx="396">
                  <c:v>2.6684E-3</c:v>
                </c:pt>
                <c:pt idx="397">
                  <c:v>2.6147000000000002E-3</c:v>
                </c:pt>
                <c:pt idx="398">
                  <c:v>2.6580000000000002E-3</c:v>
                </c:pt>
                <c:pt idx="399">
                  <c:v>2.5815999999999999E-3</c:v>
                </c:pt>
                <c:pt idx="400">
                  <c:v>2.5904000000000001E-3</c:v>
                </c:pt>
                <c:pt idx="401">
                  <c:v>2.6223000000000002E-3</c:v>
                </c:pt>
                <c:pt idx="402">
                  <c:v>2.6749E-3</c:v>
                </c:pt>
                <c:pt idx="403">
                  <c:v>2.7537999999999998E-3</c:v>
                </c:pt>
                <c:pt idx="404">
                  <c:v>2.5568000000000001E-3</c:v>
                </c:pt>
                <c:pt idx="405">
                  <c:v>2.6050000000000001E-3</c:v>
                </c:pt>
                <c:pt idx="406">
                  <c:v>2.6608999999999999E-3</c:v>
                </c:pt>
                <c:pt idx="407">
                  <c:v>2.7239999999999999E-3</c:v>
                </c:pt>
                <c:pt idx="408">
                  <c:v>2.6051999999999998E-3</c:v>
                </c:pt>
                <c:pt idx="409">
                  <c:v>2.8386000000000002E-3</c:v>
                </c:pt>
                <c:pt idx="410">
                  <c:v>2.5806000000000002E-3</c:v>
                </c:pt>
                <c:pt idx="411">
                  <c:v>2.6148999999999999E-3</c:v>
                </c:pt>
                <c:pt idx="412">
                  <c:v>2.5901000000000001E-3</c:v>
                </c:pt>
                <c:pt idx="413">
                  <c:v>2.6863999999999998E-3</c:v>
                </c:pt>
                <c:pt idx="414">
                  <c:v>2.6329000000000001E-3</c:v>
                </c:pt>
                <c:pt idx="415">
                  <c:v>2.6269000000000002E-3</c:v>
                </c:pt>
                <c:pt idx="416">
                  <c:v>2.9488000000000001E-3</c:v>
                </c:pt>
                <c:pt idx="417">
                  <c:v>2.5796E-3</c:v>
                </c:pt>
                <c:pt idx="418">
                  <c:v>2.6427999999999998E-3</c:v>
                </c:pt>
                <c:pt idx="419">
                  <c:v>2.6297E-3</c:v>
                </c:pt>
                <c:pt idx="420">
                  <c:v>2.555E-3</c:v>
                </c:pt>
                <c:pt idx="421">
                  <c:v>2.6118999999999999E-3</c:v>
                </c:pt>
                <c:pt idx="422">
                  <c:v>2.6859000000000002E-3</c:v>
                </c:pt>
                <c:pt idx="423">
                  <c:v>3.0157000000000001E-3</c:v>
                </c:pt>
                <c:pt idx="424">
                  <c:v>2.6489999999999999E-3</c:v>
                </c:pt>
                <c:pt idx="425">
                  <c:v>2.6927000000000001E-3</c:v>
                </c:pt>
                <c:pt idx="426">
                  <c:v>2.5996000000000001E-3</c:v>
                </c:pt>
                <c:pt idx="427">
                  <c:v>2.6026999999999999E-3</c:v>
                </c:pt>
                <c:pt idx="428">
                  <c:v>2.5674000000000001E-3</c:v>
                </c:pt>
                <c:pt idx="429">
                  <c:v>2.5812000000000001E-3</c:v>
                </c:pt>
                <c:pt idx="430">
                  <c:v>2.9608E-3</c:v>
                </c:pt>
                <c:pt idx="431">
                  <c:v>2.5523999999999998E-3</c:v>
                </c:pt>
                <c:pt idx="432">
                  <c:v>2.532E-3</c:v>
                </c:pt>
                <c:pt idx="433">
                  <c:v>2.6313999999999999E-3</c:v>
                </c:pt>
                <c:pt idx="434">
                  <c:v>2.7537999999999998E-3</c:v>
                </c:pt>
                <c:pt idx="435">
                  <c:v>2.6556000000000001E-3</c:v>
                </c:pt>
                <c:pt idx="436">
                  <c:v>2.7009E-3</c:v>
                </c:pt>
                <c:pt idx="437">
                  <c:v>3.5477E-3</c:v>
                </c:pt>
                <c:pt idx="438">
                  <c:v>2.6283000000000001E-3</c:v>
                </c:pt>
                <c:pt idx="439">
                  <c:v>2.5690999999999999E-3</c:v>
                </c:pt>
                <c:pt idx="440">
                  <c:v>2.6480000000000002E-3</c:v>
                </c:pt>
                <c:pt idx="441">
                  <c:v>2.6115999999999999E-3</c:v>
                </c:pt>
                <c:pt idx="442">
                  <c:v>2.6186999999999998E-3</c:v>
                </c:pt>
                <c:pt idx="443">
                  <c:v>2.8243000000000001E-3</c:v>
                </c:pt>
                <c:pt idx="444">
                  <c:v>2.6182000000000002E-3</c:v>
                </c:pt>
                <c:pt idx="445">
                  <c:v>2.7523000000000001E-3</c:v>
                </c:pt>
                <c:pt idx="446">
                  <c:v>2.5707999999999998E-3</c:v>
                </c:pt>
                <c:pt idx="447">
                  <c:v>2.5707E-3</c:v>
                </c:pt>
                <c:pt idx="448">
                  <c:v>2.9039999999999999E-3</c:v>
                </c:pt>
                <c:pt idx="449">
                  <c:v>2.6746999999999999E-3</c:v>
                </c:pt>
                <c:pt idx="450">
                  <c:v>5.3614999999999999E-3</c:v>
                </c:pt>
                <c:pt idx="451">
                  <c:v>2.7379000000000001E-3</c:v>
                </c:pt>
                <c:pt idx="452">
                  <c:v>2.7006E-3</c:v>
                </c:pt>
                <c:pt idx="453">
                  <c:v>2.6394999999999999E-3</c:v>
                </c:pt>
                <c:pt idx="454">
                  <c:v>2.5866000000000001E-3</c:v>
                </c:pt>
                <c:pt idx="455">
                  <c:v>2.6879E-3</c:v>
                </c:pt>
                <c:pt idx="456">
                  <c:v>2.6278999999999999E-3</c:v>
                </c:pt>
                <c:pt idx="457">
                  <c:v>2.7293E-3</c:v>
                </c:pt>
                <c:pt idx="458">
                  <c:v>2.4822999999999998E-3</c:v>
                </c:pt>
                <c:pt idx="459">
                  <c:v>2.532E-3</c:v>
                </c:pt>
                <c:pt idx="460">
                  <c:v>2.6500999999999999E-3</c:v>
                </c:pt>
                <c:pt idx="461">
                  <c:v>2.6808999999999999E-3</c:v>
                </c:pt>
                <c:pt idx="462">
                  <c:v>2.6700000000000001E-3</c:v>
                </c:pt>
                <c:pt idx="463">
                  <c:v>2.6654999999999999E-3</c:v>
                </c:pt>
                <c:pt idx="464">
                  <c:v>3.0837999999999998E-3</c:v>
                </c:pt>
                <c:pt idx="465">
                  <c:v>2.6486999999999999E-3</c:v>
                </c:pt>
                <c:pt idx="466">
                  <c:v>2.7119000000000002E-3</c:v>
                </c:pt>
                <c:pt idx="467">
                  <c:v>2.7070000000000002E-3</c:v>
                </c:pt>
                <c:pt idx="468">
                  <c:v>2.6903000000000001E-3</c:v>
                </c:pt>
                <c:pt idx="469">
                  <c:v>2.9651999999999999E-3</c:v>
                </c:pt>
                <c:pt idx="470">
                  <c:v>2.6706E-3</c:v>
                </c:pt>
                <c:pt idx="471">
                  <c:v>2.7038000000000001E-3</c:v>
                </c:pt>
                <c:pt idx="472">
                  <c:v>2.6197999999999998E-3</c:v>
                </c:pt>
                <c:pt idx="473">
                  <c:v>2.6484999999999998E-3</c:v>
                </c:pt>
                <c:pt idx="474">
                  <c:v>2.6056999999999999E-3</c:v>
                </c:pt>
                <c:pt idx="475">
                  <c:v>2.7058999999999998E-3</c:v>
                </c:pt>
                <c:pt idx="476">
                  <c:v>2.7666000000000001E-3</c:v>
                </c:pt>
                <c:pt idx="477">
                  <c:v>2.8411999999999999E-3</c:v>
                </c:pt>
                <c:pt idx="478">
                  <c:v>2.6286999999999999E-3</c:v>
                </c:pt>
                <c:pt idx="479">
                  <c:v>2.6094E-3</c:v>
                </c:pt>
                <c:pt idx="480">
                  <c:v>2.5535000000000002E-3</c:v>
                </c:pt>
                <c:pt idx="481">
                  <c:v>3.7770999999999998E-3</c:v>
                </c:pt>
                <c:pt idx="482">
                  <c:v>2.8606E-3</c:v>
                </c:pt>
                <c:pt idx="483">
                  <c:v>2.6464000000000001E-3</c:v>
                </c:pt>
                <c:pt idx="484">
                  <c:v>2.8468E-3</c:v>
                </c:pt>
                <c:pt idx="485">
                  <c:v>2.5915000000000001E-3</c:v>
                </c:pt>
                <c:pt idx="486">
                  <c:v>2.5113000000000002E-3</c:v>
                </c:pt>
                <c:pt idx="487">
                  <c:v>2.7185999999999998E-3</c:v>
                </c:pt>
                <c:pt idx="488">
                  <c:v>2.8186999999999999E-3</c:v>
                </c:pt>
                <c:pt idx="489">
                  <c:v>2.7103000000000001E-3</c:v>
                </c:pt>
                <c:pt idx="490">
                  <c:v>2.6743000000000001E-3</c:v>
                </c:pt>
                <c:pt idx="491">
                  <c:v>2.6784999999999999E-3</c:v>
                </c:pt>
                <c:pt idx="492">
                  <c:v>2.6227999999999998E-3</c:v>
                </c:pt>
                <c:pt idx="493">
                  <c:v>2.5703000000000002E-3</c:v>
                </c:pt>
                <c:pt idx="494">
                  <c:v>2.5860000000000002E-3</c:v>
                </c:pt>
                <c:pt idx="495">
                  <c:v>2.9483000000000001E-3</c:v>
                </c:pt>
                <c:pt idx="496">
                  <c:v>2.6776E-3</c:v>
                </c:pt>
                <c:pt idx="497">
                  <c:v>2.5693999999999999E-3</c:v>
                </c:pt>
                <c:pt idx="498">
                  <c:v>2.6786000000000002E-3</c:v>
                </c:pt>
                <c:pt idx="499">
                  <c:v>2.6976999999999999E-3</c:v>
                </c:pt>
                <c:pt idx="500">
                  <c:v>2.6113999999999998E-3</c:v>
                </c:pt>
                <c:pt idx="501">
                  <c:v>2.6947E-3</c:v>
                </c:pt>
                <c:pt idx="502">
                  <c:v>2.5898000000000002E-3</c:v>
                </c:pt>
                <c:pt idx="503">
                  <c:v>2.7399999999999998E-3</c:v>
                </c:pt>
                <c:pt idx="504">
                  <c:v>2.6668E-3</c:v>
                </c:pt>
                <c:pt idx="505">
                  <c:v>2.7379000000000001E-3</c:v>
                </c:pt>
                <c:pt idx="506">
                  <c:v>2.5747999999999999E-3</c:v>
                </c:pt>
                <c:pt idx="507">
                  <c:v>2.7691999999999999E-3</c:v>
                </c:pt>
                <c:pt idx="508">
                  <c:v>2.6738999999999999E-3</c:v>
                </c:pt>
                <c:pt idx="509">
                  <c:v>2.7033000000000001E-3</c:v>
                </c:pt>
                <c:pt idx="510">
                  <c:v>2.6603999999999998E-3</c:v>
                </c:pt>
                <c:pt idx="511">
                  <c:v>2.6231000000000002E-3</c:v>
                </c:pt>
                <c:pt idx="512">
                  <c:v>2.5696999999999998E-3</c:v>
                </c:pt>
                <c:pt idx="513">
                  <c:v>2.6031000000000001E-3</c:v>
                </c:pt>
                <c:pt idx="514">
                  <c:v>2.7756999999999999E-3</c:v>
                </c:pt>
                <c:pt idx="515">
                  <c:v>2.6204000000000002E-3</c:v>
                </c:pt>
                <c:pt idx="516">
                  <c:v>2.643E-3</c:v>
                </c:pt>
                <c:pt idx="517">
                  <c:v>2.6802000000000002E-3</c:v>
                </c:pt>
                <c:pt idx="518">
                  <c:v>2.6857000000000001E-3</c:v>
                </c:pt>
                <c:pt idx="519">
                  <c:v>2.6706999999999998E-3</c:v>
                </c:pt>
                <c:pt idx="520">
                  <c:v>2.5850000000000001E-3</c:v>
                </c:pt>
                <c:pt idx="521">
                  <c:v>2.8957000000000002E-3</c:v>
                </c:pt>
                <c:pt idx="522">
                  <c:v>2.5793000000000001E-3</c:v>
                </c:pt>
                <c:pt idx="523">
                  <c:v>2.6645000000000002E-3</c:v>
                </c:pt>
                <c:pt idx="524">
                  <c:v>2.7312E-3</c:v>
                </c:pt>
                <c:pt idx="525">
                  <c:v>2.5252E-3</c:v>
                </c:pt>
                <c:pt idx="526">
                  <c:v>2.5506000000000001E-3</c:v>
                </c:pt>
                <c:pt idx="527">
                  <c:v>2.6029E-3</c:v>
                </c:pt>
                <c:pt idx="528">
                  <c:v>2.6448999999999999E-3</c:v>
                </c:pt>
                <c:pt idx="529">
                  <c:v>3.0425999999999999E-3</c:v>
                </c:pt>
                <c:pt idx="530">
                  <c:v>2.5753999999999998E-3</c:v>
                </c:pt>
                <c:pt idx="531">
                  <c:v>2.8062999999999999E-3</c:v>
                </c:pt>
                <c:pt idx="532">
                  <c:v>2.6765000000000001E-3</c:v>
                </c:pt>
                <c:pt idx="533">
                  <c:v>2.6050000000000001E-3</c:v>
                </c:pt>
                <c:pt idx="534">
                  <c:v>3.0955000000000002E-3</c:v>
                </c:pt>
                <c:pt idx="535">
                  <c:v>2.6494000000000001E-3</c:v>
                </c:pt>
                <c:pt idx="536">
                  <c:v>2.6733999999999998E-3</c:v>
                </c:pt>
                <c:pt idx="537">
                  <c:v>2.6293000000000002E-3</c:v>
                </c:pt>
                <c:pt idx="538">
                  <c:v>2.5590999999999999E-3</c:v>
                </c:pt>
                <c:pt idx="539">
                  <c:v>2.5492000000000002E-3</c:v>
                </c:pt>
                <c:pt idx="540">
                  <c:v>2.6405999999999999E-3</c:v>
                </c:pt>
                <c:pt idx="541">
                  <c:v>2.5912999999999999E-3</c:v>
                </c:pt>
                <c:pt idx="542">
                  <c:v>2.7074E-3</c:v>
                </c:pt>
                <c:pt idx="543">
                  <c:v>2.6167E-3</c:v>
                </c:pt>
                <c:pt idx="544">
                  <c:v>2.7823000000000001E-3</c:v>
                </c:pt>
                <c:pt idx="545">
                  <c:v>2.6036000000000002E-3</c:v>
                </c:pt>
                <c:pt idx="546">
                  <c:v>2.6189999999999998E-3</c:v>
                </c:pt>
                <c:pt idx="547">
                  <c:v>2.6248999999999999E-3</c:v>
                </c:pt>
                <c:pt idx="548">
                  <c:v>2.5795000000000002E-3</c:v>
                </c:pt>
                <c:pt idx="549">
                  <c:v>2.6044000000000002E-3</c:v>
                </c:pt>
                <c:pt idx="550">
                  <c:v>2.5996000000000001E-3</c:v>
                </c:pt>
                <c:pt idx="551">
                  <c:v>2.5833000000000002E-3</c:v>
                </c:pt>
                <c:pt idx="552">
                  <c:v>2.5649000000000002E-3</c:v>
                </c:pt>
                <c:pt idx="553">
                  <c:v>2.6050000000000001E-3</c:v>
                </c:pt>
                <c:pt idx="554">
                  <c:v>2.6524999999999999E-3</c:v>
                </c:pt>
                <c:pt idx="555">
                  <c:v>2.6537000000000002E-3</c:v>
                </c:pt>
                <c:pt idx="556">
                  <c:v>2.7550000000000001E-3</c:v>
                </c:pt>
                <c:pt idx="557">
                  <c:v>2.6402000000000001E-3</c:v>
                </c:pt>
                <c:pt idx="558">
                  <c:v>2.6197999999999998E-3</c:v>
                </c:pt>
                <c:pt idx="559">
                  <c:v>2.8070999999999999E-3</c:v>
                </c:pt>
                <c:pt idx="560">
                  <c:v>2.6427999999999998E-3</c:v>
                </c:pt>
                <c:pt idx="561">
                  <c:v>2.5638000000000002E-3</c:v>
                </c:pt>
                <c:pt idx="562">
                  <c:v>2.6608000000000001E-3</c:v>
                </c:pt>
                <c:pt idx="563">
                  <c:v>2.5869999999999999E-3</c:v>
                </c:pt>
                <c:pt idx="564">
                  <c:v>2.6104000000000001E-3</c:v>
                </c:pt>
                <c:pt idx="565">
                  <c:v>2.8500999999999999E-3</c:v>
                </c:pt>
                <c:pt idx="566">
                  <c:v>2.7033000000000001E-3</c:v>
                </c:pt>
                <c:pt idx="567">
                  <c:v>2.6887E-3</c:v>
                </c:pt>
                <c:pt idx="568">
                  <c:v>2.6415000000000002E-3</c:v>
                </c:pt>
                <c:pt idx="569">
                  <c:v>2.6909999999999998E-3</c:v>
                </c:pt>
                <c:pt idx="570">
                  <c:v>2.5964E-3</c:v>
                </c:pt>
                <c:pt idx="571">
                  <c:v>2.7114999999999999E-3</c:v>
                </c:pt>
                <c:pt idx="572">
                  <c:v>2.6405000000000001E-3</c:v>
                </c:pt>
                <c:pt idx="573">
                  <c:v>2.6131000000000001E-3</c:v>
                </c:pt>
                <c:pt idx="574">
                  <c:v>2.6269000000000002E-3</c:v>
                </c:pt>
                <c:pt idx="575">
                  <c:v>2.6104000000000001E-3</c:v>
                </c:pt>
                <c:pt idx="576">
                  <c:v>2.8803000000000001E-3</c:v>
                </c:pt>
                <c:pt idx="577">
                  <c:v>2.8313000000000001E-3</c:v>
                </c:pt>
                <c:pt idx="578">
                  <c:v>2.7677999999999999E-3</c:v>
                </c:pt>
                <c:pt idx="579">
                  <c:v>2.5677999999999999E-3</c:v>
                </c:pt>
                <c:pt idx="580">
                  <c:v>2.7247E-3</c:v>
                </c:pt>
                <c:pt idx="581">
                  <c:v>2.6318000000000001E-3</c:v>
                </c:pt>
                <c:pt idx="582">
                  <c:v>2.6438E-3</c:v>
                </c:pt>
                <c:pt idx="583">
                  <c:v>2.6424E-3</c:v>
                </c:pt>
                <c:pt idx="584">
                  <c:v>2.6037E-3</c:v>
                </c:pt>
                <c:pt idx="585">
                  <c:v>2.6026000000000001E-3</c:v>
                </c:pt>
                <c:pt idx="586">
                  <c:v>2.5915000000000001E-3</c:v>
                </c:pt>
                <c:pt idx="587">
                  <c:v>2.7720000000000002E-3</c:v>
                </c:pt>
                <c:pt idx="588">
                  <c:v>2.7242999999999998E-3</c:v>
                </c:pt>
                <c:pt idx="589">
                  <c:v>2.5796E-3</c:v>
                </c:pt>
                <c:pt idx="590">
                  <c:v>2.6901999999999998E-3</c:v>
                </c:pt>
                <c:pt idx="591">
                  <c:v>2.6800999999999999E-3</c:v>
                </c:pt>
                <c:pt idx="592">
                  <c:v>2.7553999999999999E-3</c:v>
                </c:pt>
                <c:pt idx="593">
                  <c:v>2.6343E-3</c:v>
                </c:pt>
                <c:pt idx="594">
                  <c:v>2.6375999999999999E-3</c:v>
                </c:pt>
                <c:pt idx="595">
                  <c:v>2.8134000000000002E-3</c:v>
                </c:pt>
                <c:pt idx="596">
                  <c:v>2.9044000000000001E-3</c:v>
                </c:pt>
                <c:pt idx="597">
                  <c:v>2.7975999999999999E-3</c:v>
                </c:pt>
                <c:pt idx="598">
                  <c:v>4.1358999999999996E-3</c:v>
                </c:pt>
                <c:pt idx="599">
                  <c:v>2.6871E-3</c:v>
                </c:pt>
                <c:pt idx="600">
                  <c:v>2.5409999999999999E-3</c:v>
                </c:pt>
                <c:pt idx="601">
                  <c:v>2.6832000000000002E-3</c:v>
                </c:pt>
                <c:pt idx="602">
                  <c:v>2.5450999999999998E-3</c:v>
                </c:pt>
                <c:pt idx="603">
                  <c:v>2.6067999999999998E-3</c:v>
                </c:pt>
                <c:pt idx="604">
                  <c:v>2.6299000000000001E-3</c:v>
                </c:pt>
                <c:pt idx="605">
                  <c:v>2.6733999999999998E-3</c:v>
                </c:pt>
                <c:pt idx="606">
                  <c:v>2.6689000000000001E-3</c:v>
                </c:pt>
                <c:pt idx="607">
                  <c:v>2.5745999999999998E-3</c:v>
                </c:pt>
                <c:pt idx="608">
                  <c:v>2.7637999999999999E-3</c:v>
                </c:pt>
                <c:pt idx="609">
                  <c:v>2.6408E-3</c:v>
                </c:pt>
                <c:pt idx="610">
                  <c:v>2.7092000000000001E-3</c:v>
                </c:pt>
                <c:pt idx="611">
                  <c:v>2.6610000000000002E-3</c:v>
                </c:pt>
                <c:pt idx="612">
                  <c:v>2.6476E-3</c:v>
                </c:pt>
                <c:pt idx="613">
                  <c:v>2.6415000000000002E-3</c:v>
                </c:pt>
                <c:pt idx="614">
                  <c:v>2.6197999999999998E-3</c:v>
                </c:pt>
                <c:pt idx="615">
                  <c:v>2.6312000000000002E-3</c:v>
                </c:pt>
                <c:pt idx="616">
                  <c:v>2.6269000000000002E-3</c:v>
                </c:pt>
                <c:pt idx="617">
                  <c:v>2.8757000000000001E-3</c:v>
                </c:pt>
                <c:pt idx="618">
                  <c:v>2.5852000000000002E-3</c:v>
                </c:pt>
                <c:pt idx="619">
                  <c:v>3.9497000000000004E-3</c:v>
                </c:pt>
                <c:pt idx="620">
                  <c:v>2.6472000000000002E-3</c:v>
                </c:pt>
                <c:pt idx="621">
                  <c:v>2.6178E-3</c:v>
                </c:pt>
                <c:pt idx="622">
                  <c:v>2.8213000000000001E-3</c:v>
                </c:pt>
                <c:pt idx="623">
                  <c:v>2.5328999999999998E-3</c:v>
                </c:pt>
                <c:pt idx="624">
                  <c:v>2.5986E-3</c:v>
                </c:pt>
                <c:pt idx="625">
                  <c:v>2.617E-3</c:v>
                </c:pt>
                <c:pt idx="626">
                  <c:v>2.8116E-3</c:v>
                </c:pt>
                <c:pt idx="627">
                  <c:v>2.6178E-3</c:v>
                </c:pt>
                <c:pt idx="628">
                  <c:v>2.6744E-3</c:v>
                </c:pt>
                <c:pt idx="629">
                  <c:v>2.6527E-3</c:v>
                </c:pt>
                <c:pt idx="630">
                  <c:v>2.5907E-3</c:v>
                </c:pt>
                <c:pt idx="631">
                  <c:v>2.6369000000000002E-3</c:v>
                </c:pt>
                <c:pt idx="632">
                  <c:v>2.7055999999999998E-3</c:v>
                </c:pt>
                <c:pt idx="633">
                  <c:v>2.6819999999999999E-3</c:v>
                </c:pt>
                <c:pt idx="634">
                  <c:v>2.6670000000000001E-3</c:v>
                </c:pt>
                <c:pt idx="635">
                  <c:v>2.7412999999999999E-3</c:v>
                </c:pt>
                <c:pt idx="636">
                  <c:v>2.5944000000000002E-3</c:v>
                </c:pt>
                <c:pt idx="637">
                  <c:v>2.6484999999999998E-3</c:v>
                </c:pt>
                <c:pt idx="638">
                  <c:v>2.6781999999999999E-3</c:v>
                </c:pt>
                <c:pt idx="639">
                  <c:v>2.5766999999999999E-3</c:v>
                </c:pt>
                <c:pt idx="640">
                  <c:v>2.6516999999999999E-3</c:v>
                </c:pt>
                <c:pt idx="641">
                  <c:v>2.7084000000000001E-3</c:v>
                </c:pt>
                <c:pt idx="642">
                  <c:v>2.7355000000000001E-3</c:v>
                </c:pt>
                <c:pt idx="643">
                  <c:v>2.9061999999999998E-3</c:v>
                </c:pt>
                <c:pt idx="644">
                  <c:v>2.6343999999999998E-3</c:v>
                </c:pt>
                <c:pt idx="645">
                  <c:v>2.7277E-3</c:v>
                </c:pt>
                <c:pt idx="646">
                  <c:v>2.6139000000000002E-3</c:v>
                </c:pt>
                <c:pt idx="647">
                  <c:v>2.6483000000000001E-3</c:v>
                </c:pt>
                <c:pt idx="648">
                  <c:v>2.5676000000000002E-3</c:v>
                </c:pt>
                <c:pt idx="649">
                  <c:v>2.6384999999999998E-3</c:v>
                </c:pt>
                <c:pt idx="650">
                  <c:v>2.7423999999999999E-3</c:v>
                </c:pt>
                <c:pt idx="651">
                  <c:v>2.7131999999999998E-3</c:v>
                </c:pt>
                <c:pt idx="652">
                  <c:v>2.6660999999999998E-3</c:v>
                </c:pt>
                <c:pt idx="653">
                  <c:v>9.4298000000000003E-3</c:v>
                </c:pt>
                <c:pt idx="654">
                  <c:v>2.7160000000000001E-3</c:v>
                </c:pt>
                <c:pt idx="655">
                  <c:v>2.6838999999999999E-3</c:v>
                </c:pt>
                <c:pt idx="656">
                  <c:v>2.5755999999999999E-3</c:v>
                </c:pt>
                <c:pt idx="657">
                  <c:v>2.7062000000000002E-3</c:v>
                </c:pt>
                <c:pt idx="658">
                  <c:v>2.7016000000000002E-3</c:v>
                </c:pt>
                <c:pt idx="659">
                  <c:v>2.7981999999999998E-3</c:v>
                </c:pt>
                <c:pt idx="660">
                  <c:v>2.6497000000000001E-3</c:v>
                </c:pt>
                <c:pt idx="661">
                  <c:v>2.6051E-3</c:v>
                </c:pt>
                <c:pt idx="662">
                  <c:v>2.6315000000000002E-3</c:v>
                </c:pt>
                <c:pt idx="663">
                  <c:v>2.6453000000000002E-3</c:v>
                </c:pt>
                <c:pt idx="664">
                  <c:v>2.6113E-3</c:v>
                </c:pt>
                <c:pt idx="665">
                  <c:v>2.6170999999999998E-3</c:v>
                </c:pt>
                <c:pt idx="666">
                  <c:v>2.7404999999999999E-3</c:v>
                </c:pt>
                <c:pt idx="667">
                  <c:v>2.6713000000000002E-3</c:v>
                </c:pt>
                <c:pt idx="668">
                  <c:v>3.2158999999999998E-3</c:v>
                </c:pt>
                <c:pt idx="669">
                  <c:v>2.5875999999999998E-3</c:v>
                </c:pt>
                <c:pt idx="670">
                  <c:v>2.5969999999999999E-3</c:v>
                </c:pt>
                <c:pt idx="671">
                  <c:v>2.7412000000000001E-3</c:v>
                </c:pt>
                <c:pt idx="672">
                  <c:v>2.7155E-3</c:v>
                </c:pt>
                <c:pt idx="673">
                  <c:v>2.5948999999999998E-3</c:v>
                </c:pt>
                <c:pt idx="674">
                  <c:v>2.6429000000000001E-3</c:v>
                </c:pt>
                <c:pt idx="675">
                  <c:v>2.6283000000000001E-3</c:v>
                </c:pt>
                <c:pt idx="676">
                  <c:v>2.5508000000000002E-3</c:v>
                </c:pt>
                <c:pt idx="677">
                  <c:v>2.5893999999999999E-3</c:v>
                </c:pt>
                <c:pt idx="678">
                  <c:v>2.7388E-3</c:v>
                </c:pt>
                <c:pt idx="679">
                  <c:v>2.6270999999999998E-3</c:v>
                </c:pt>
                <c:pt idx="680">
                  <c:v>2.4784E-3</c:v>
                </c:pt>
                <c:pt idx="681">
                  <c:v>2.7794E-3</c:v>
                </c:pt>
                <c:pt idx="682">
                  <c:v>4.3410999999999996E-3</c:v>
                </c:pt>
                <c:pt idx="683">
                  <c:v>2.6075999999999998E-3</c:v>
                </c:pt>
                <c:pt idx="684">
                  <c:v>2.8765000000000002E-3</c:v>
                </c:pt>
                <c:pt idx="685">
                  <c:v>2.7136E-3</c:v>
                </c:pt>
                <c:pt idx="686">
                  <c:v>2.6305999999999999E-3</c:v>
                </c:pt>
                <c:pt idx="687">
                  <c:v>2.5612E-3</c:v>
                </c:pt>
                <c:pt idx="688">
                  <c:v>2.9754E-3</c:v>
                </c:pt>
                <c:pt idx="689">
                  <c:v>2.5836000000000001E-3</c:v>
                </c:pt>
                <c:pt idx="690">
                  <c:v>2.7155E-3</c:v>
                </c:pt>
                <c:pt idx="691">
                  <c:v>2.8971000000000001E-3</c:v>
                </c:pt>
                <c:pt idx="692">
                  <c:v>2.6250000000000002E-3</c:v>
                </c:pt>
                <c:pt idx="693">
                  <c:v>2.6380000000000002E-3</c:v>
                </c:pt>
                <c:pt idx="694">
                  <c:v>2.5847000000000001E-3</c:v>
                </c:pt>
                <c:pt idx="695">
                  <c:v>6.5361999999999998E-3</c:v>
                </c:pt>
                <c:pt idx="696">
                  <c:v>2.5625000000000001E-3</c:v>
                </c:pt>
                <c:pt idx="697">
                  <c:v>2.9345999999999999E-3</c:v>
                </c:pt>
                <c:pt idx="698">
                  <c:v>2.7631999999999999E-3</c:v>
                </c:pt>
                <c:pt idx="699">
                  <c:v>3.1548000000000001E-3</c:v>
                </c:pt>
                <c:pt idx="700">
                  <c:v>2.6589000000000001E-3</c:v>
                </c:pt>
                <c:pt idx="701">
                  <c:v>2.6746999999999999E-3</c:v>
                </c:pt>
                <c:pt idx="702">
                  <c:v>2.6102999999999999E-3</c:v>
                </c:pt>
                <c:pt idx="703">
                  <c:v>2.7973E-3</c:v>
                </c:pt>
                <c:pt idx="704">
                  <c:v>2.6029999999999998E-3</c:v>
                </c:pt>
                <c:pt idx="705">
                  <c:v>3.0665000000000002E-3</c:v>
                </c:pt>
                <c:pt idx="706">
                  <c:v>6.4964000000000003E-3</c:v>
                </c:pt>
                <c:pt idx="707">
                  <c:v>2.7564999999999998E-3</c:v>
                </c:pt>
                <c:pt idx="708">
                  <c:v>2.7082E-3</c:v>
                </c:pt>
                <c:pt idx="709">
                  <c:v>2.6242000000000001E-3</c:v>
                </c:pt>
                <c:pt idx="710">
                  <c:v>2.5622000000000002E-3</c:v>
                </c:pt>
                <c:pt idx="711">
                  <c:v>2.6719999999999999E-3</c:v>
                </c:pt>
                <c:pt idx="712">
                  <c:v>2.5360999999999999E-3</c:v>
                </c:pt>
                <c:pt idx="713">
                  <c:v>2.7366000000000001E-3</c:v>
                </c:pt>
                <c:pt idx="714">
                  <c:v>2.8644999999999999E-3</c:v>
                </c:pt>
                <c:pt idx="715">
                  <c:v>2.7017999999999999E-3</c:v>
                </c:pt>
                <c:pt idx="716">
                  <c:v>3.0887000000000002E-3</c:v>
                </c:pt>
                <c:pt idx="717">
                  <c:v>2.6970000000000002E-3</c:v>
                </c:pt>
                <c:pt idx="718">
                  <c:v>2.6865000000000001E-3</c:v>
                </c:pt>
                <c:pt idx="719">
                  <c:v>2.7217999999999999E-3</c:v>
                </c:pt>
                <c:pt idx="720">
                  <c:v>2.8882999999999999E-3</c:v>
                </c:pt>
                <c:pt idx="721">
                  <c:v>2.6063000000000002E-3</c:v>
                </c:pt>
                <c:pt idx="722">
                  <c:v>2.6478000000000001E-3</c:v>
                </c:pt>
                <c:pt idx="723">
                  <c:v>2.771E-3</c:v>
                </c:pt>
                <c:pt idx="724">
                  <c:v>2.6778000000000001E-3</c:v>
                </c:pt>
                <c:pt idx="725">
                  <c:v>3.2288999999999998E-3</c:v>
                </c:pt>
                <c:pt idx="726">
                  <c:v>2.6583000000000002E-3</c:v>
                </c:pt>
                <c:pt idx="727">
                  <c:v>2.5940999999999998E-3</c:v>
                </c:pt>
                <c:pt idx="728">
                  <c:v>2.5890000000000002E-3</c:v>
                </c:pt>
                <c:pt idx="729">
                  <c:v>3.2699000000000001E-3</c:v>
                </c:pt>
                <c:pt idx="730">
                  <c:v>2.8102000000000001E-3</c:v>
                </c:pt>
                <c:pt idx="731">
                  <c:v>2.6327999999999998E-3</c:v>
                </c:pt>
                <c:pt idx="732">
                  <c:v>2.5758000000000001E-3</c:v>
                </c:pt>
                <c:pt idx="733">
                  <c:v>2.588E-3</c:v>
                </c:pt>
                <c:pt idx="734">
                  <c:v>2.7828000000000002E-3</c:v>
                </c:pt>
                <c:pt idx="735">
                  <c:v>2.6137999999999999E-3</c:v>
                </c:pt>
                <c:pt idx="736">
                  <c:v>2.5536000000000001E-3</c:v>
                </c:pt>
                <c:pt idx="737">
                  <c:v>2.6976000000000001E-3</c:v>
                </c:pt>
                <c:pt idx="738">
                  <c:v>2.7036E-3</c:v>
                </c:pt>
                <c:pt idx="739">
                  <c:v>2.7258999999999999E-3</c:v>
                </c:pt>
                <c:pt idx="740">
                  <c:v>2.5948999999999998E-3</c:v>
                </c:pt>
                <c:pt idx="741">
                  <c:v>2.6906999999999999E-3</c:v>
                </c:pt>
                <c:pt idx="742">
                  <c:v>2.6036000000000002E-3</c:v>
                </c:pt>
                <c:pt idx="743">
                  <c:v>2.5393E-3</c:v>
                </c:pt>
                <c:pt idx="744">
                  <c:v>2.6166000000000002E-3</c:v>
                </c:pt>
                <c:pt idx="745">
                  <c:v>2.5718E-3</c:v>
                </c:pt>
                <c:pt idx="746">
                  <c:v>2.627E-3</c:v>
                </c:pt>
                <c:pt idx="747">
                  <c:v>2.686E-3</c:v>
                </c:pt>
                <c:pt idx="748">
                  <c:v>2.9973000000000001E-3</c:v>
                </c:pt>
                <c:pt idx="749">
                  <c:v>2.5097000000000001E-3</c:v>
                </c:pt>
                <c:pt idx="750">
                  <c:v>2.7415E-3</c:v>
                </c:pt>
                <c:pt idx="751">
                  <c:v>2.7894E-3</c:v>
                </c:pt>
                <c:pt idx="752">
                  <c:v>2.6212000000000002E-3</c:v>
                </c:pt>
                <c:pt idx="753">
                  <c:v>2.5934E-3</c:v>
                </c:pt>
                <c:pt idx="754">
                  <c:v>2.6186E-3</c:v>
                </c:pt>
                <c:pt idx="755">
                  <c:v>2.6851000000000002E-3</c:v>
                </c:pt>
                <c:pt idx="756">
                  <c:v>2.6362E-3</c:v>
                </c:pt>
                <c:pt idx="757">
                  <c:v>2.5214999999999999E-3</c:v>
                </c:pt>
                <c:pt idx="758">
                  <c:v>2.8170000000000001E-3</c:v>
                </c:pt>
                <c:pt idx="759">
                  <c:v>2.6678000000000001E-3</c:v>
                </c:pt>
                <c:pt idx="760">
                  <c:v>2.6857999999999999E-3</c:v>
                </c:pt>
                <c:pt idx="761">
                  <c:v>2.7201999999999999E-3</c:v>
                </c:pt>
                <c:pt idx="762">
                  <c:v>2.5909000000000001E-3</c:v>
                </c:pt>
                <c:pt idx="763">
                  <c:v>2.6416E-3</c:v>
                </c:pt>
                <c:pt idx="764">
                  <c:v>2.6673000000000001E-3</c:v>
                </c:pt>
                <c:pt idx="765">
                  <c:v>2.7732E-3</c:v>
                </c:pt>
                <c:pt idx="766">
                  <c:v>2.6649999999999998E-3</c:v>
                </c:pt>
                <c:pt idx="767">
                  <c:v>2.6480000000000002E-3</c:v>
                </c:pt>
                <c:pt idx="768">
                  <c:v>2.8920999999999999E-3</c:v>
                </c:pt>
                <c:pt idx="769">
                  <c:v>2.7147999999999999E-3</c:v>
                </c:pt>
                <c:pt idx="770">
                  <c:v>2.6605999999999999E-3</c:v>
                </c:pt>
                <c:pt idx="771">
                  <c:v>2.7981999999999998E-3</c:v>
                </c:pt>
                <c:pt idx="772">
                  <c:v>2.6457E-3</c:v>
                </c:pt>
                <c:pt idx="773">
                  <c:v>2.5542999999999998E-3</c:v>
                </c:pt>
                <c:pt idx="774">
                  <c:v>2.6064E-3</c:v>
                </c:pt>
                <c:pt idx="775">
                  <c:v>2.6345000000000001E-3</c:v>
                </c:pt>
                <c:pt idx="776">
                  <c:v>2.8651000000000002E-3</c:v>
                </c:pt>
                <c:pt idx="777">
                  <c:v>2.6922999999999999E-3</c:v>
                </c:pt>
                <c:pt idx="778">
                  <c:v>2.6827999999999999E-3</c:v>
                </c:pt>
                <c:pt idx="779">
                  <c:v>2.5918E-3</c:v>
                </c:pt>
                <c:pt idx="780">
                  <c:v>2.7471000000000001E-3</c:v>
                </c:pt>
                <c:pt idx="781">
                  <c:v>2.6064999999999999E-3</c:v>
                </c:pt>
                <c:pt idx="782">
                  <c:v>2.5799E-3</c:v>
                </c:pt>
                <c:pt idx="783">
                  <c:v>2.6599000000000002E-3</c:v>
                </c:pt>
                <c:pt idx="784">
                  <c:v>2.5791E-3</c:v>
                </c:pt>
                <c:pt idx="785">
                  <c:v>2.8614000000000001E-3</c:v>
                </c:pt>
                <c:pt idx="786">
                  <c:v>2.6565999999999998E-3</c:v>
                </c:pt>
                <c:pt idx="787">
                  <c:v>2.6548000000000001E-3</c:v>
                </c:pt>
                <c:pt idx="788">
                  <c:v>2.7442999999999999E-3</c:v>
                </c:pt>
                <c:pt idx="789">
                  <c:v>2.6242000000000001E-3</c:v>
                </c:pt>
                <c:pt idx="790">
                  <c:v>2.6448000000000001E-3</c:v>
                </c:pt>
                <c:pt idx="791">
                  <c:v>2.725E-3</c:v>
                </c:pt>
                <c:pt idx="792">
                  <c:v>2.5993000000000001E-3</c:v>
                </c:pt>
                <c:pt idx="793">
                  <c:v>2.6917E-3</c:v>
                </c:pt>
                <c:pt idx="794">
                  <c:v>2.8909999999999999E-3</c:v>
                </c:pt>
                <c:pt idx="795">
                  <c:v>2.6148E-3</c:v>
                </c:pt>
                <c:pt idx="796">
                  <c:v>2.6865999999999999E-3</c:v>
                </c:pt>
                <c:pt idx="797">
                  <c:v>2.6392999999999998E-3</c:v>
                </c:pt>
                <c:pt idx="798">
                  <c:v>2.6503999999999998E-3</c:v>
                </c:pt>
                <c:pt idx="799">
                  <c:v>2.6378E-3</c:v>
                </c:pt>
                <c:pt idx="800">
                  <c:v>2.6827999999999999E-3</c:v>
                </c:pt>
                <c:pt idx="801">
                  <c:v>2.6315000000000002E-3</c:v>
                </c:pt>
                <c:pt idx="802">
                  <c:v>2.8207000000000002E-3</c:v>
                </c:pt>
                <c:pt idx="803">
                  <c:v>2.6408999999999998E-3</c:v>
                </c:pt>
                <c:pt idx="804">
                  <c:v>2.6227999999999998E-3</c:v>
                </c:pt>
                <c:pt idx="805">
                  <c:v>2.5961000000000001E-3</c:v>
                </c:pt>
                <c:pt idx="806">
                  <c:v>2.5601E-3</c:v>
                </c:pt>
                <c:pt idx="807">
                  <c:v>2.9361000000000001E-3</c:v>
                </c:pt>
                <c:pt idx="808">
                  <c:v>2.6121999999999999E-3</c:v>
                </c:pt>
                <c:pt idx="809">
                  <c:v>2.6732000000000001E-3</c:v>
                </c:pt>
                <c:pt idx="810">
                  <c:v>2.9602999999999999E-3</c:v>
                </c:pt>
                <c:pt idx="811">
                  <c:v>2.6863999999999998E-3</c:v>
                </c:pt>
                <c:pt idx="812">
                  <c:v>2.6151999999999998E-3</c:v>
                </c:pt>
                <c:pt idx="813">
                  <c:v>2.7065000000000001E-3</c:v>
                </c:pt>
                <c:pt idx="814">
                  <c:v>2.7320000000000001E-3</c:v>
                </c:pt>
                <c:pt idx="815">
                  <c:v>3.3703000000000001E-3</c:v>
                </c:pt>
                <c:pt idx="816">
                  <c:v>2.6247000000000002E-3</c:v>
                </c:pt>
                <c:pt idx="817">
                  <c:v>3.3806000000000001E-3</c:v>
                </c:pt>
                <c:pt idx="818">
                  <c:v>2.5810999999999998E-3</c:v>
                </c:pt>
                <c:pt idx="819">
                  <c:v>3.1319E-3</c:v>
                </c:pt>
                <c:pt idx="820">
                  <c:v>2.5842999999999999E-3</c:v>
                </c:pt>
                <c:pt idx="821">
                  <c:v>1.0857E-2</c:v>
                </c:pt>
                <c:pt idx="822">
                  <c:v>2.6408999999999998E-3</c:v>
                </c:pt>
                <c:pt idx="823">
                  <c:v>3.1304000000000002E-3</c:v>
                </c:pt>
                <c:pt idx="824">
                  <c:v>2.7855000000000002E-3</c:v>
                </c:pt>
                <c:pt idx="825">
                  <c:v>2.5963000000000002E-3</c:v>
                </c:pt>
                <c:pt idx="826">
                  <c:v>2.65E-3</c:v>
                </c:pt>
                <c:pt idx="827">
                  <c:v>2.6088000000000001E-3</c:v>
                </c:pt>
                <c:pt idx="828">
                  <c:v>2.6760999999999998E-3</c:v>
                </c:pt>
                <c:pt idx="829">
                  <c:v>2.6164999999999999E-3</c:v>
                </c:pt>
                <c:pt idx="830">
                  <c:v>3.1625999999999998E-3</c:v>
                </c:pt>
                <c:pt idx="831">
                  <c:v>2.7902999999999999E-3</c:v>
                </c:pt>
                <c:pt idx="832">
                  <c:v>2.6876999999999999E-3</c:v>
                </c:pt>
                <c:pt idx="833">
                  <c:v>2.6871999999999998E-3</c:v>
                </c:pt>
                <c:pt idx="834">
                  <c:v>2.5247999999999998E-3</c:v>
                </c:pt>
                <c:pt idx="835">
                  <c:v>2.7144999999999999E-3</c:v>
                </c:pt>
                <c:pt idx="836">
                  <c:v>2.5929999999999998E-3</c:v>
                </c:pt>
                <c:pt idx="837">
                  <c:v>2.7518E-3</c:v>
                </c:pt>
                <c:pt idx="838">
                  <c:v>2.9277999999999999E-3</c:v>
                </c:pt>
                <c:pt idx="839">
                  <c:v>2.6592999999999999E-3</c:v>
                </c:pt>
                <c:pt idx="840">
                  <c:v>2.5958999999999999E-3</c:v>
                </c:pt>
                <c:pt idx="841">
                  <c:v>2.6992000000000001E-3</c:v>
                </c:pt>
                <c:pt idx="842">
                  <c:v>2.9954999999999999E-3</c:v>
                </c:pt>
                <c:pt idx="843">
                  <c:v>2.7401999999999999E-3</c:v>
                </c:pt>
                <c:pt idx="844">
                  <c:v>2.6256999999999999E-3</c:v>
                </c:pt>
                <c:pt idx="845">
                  <c:v>2.614E-3</c:v>
                </c:pt>
                <c:pt idx="846">
                  <c:v>2.6860999999999999E-3</c:v>
                </c:pt>
                <c:pt idx="847">
                  <c:v>2.8624000000000002E-3</c:v>
                </c:pt>
                <c:pt idx="848">
                  <c:v>2.6121E-3</c:v>
                </c:pt>
                <c:pt idx="849">
                  <c:v>2.6155000000000002E-3</c:v>
                </c:pt>
                <c:pt idx="850">
                  <c:v>3.6245000000000001E-3</c:v>
                </c:pt>
                <c:pt idx="851">
                  <c:v>2.6242000000000001E-3</c:v>
                </c:pt>
                <c:pt idx="852">
                  <c:v>2.9658000000000002E-3</c:v>
                </c:pt>
                <c:pt idx="853">
                  <c:v>2.5920000000000001E-3</c:v>
                </c:pt>
                <c:pt idx="854">
                  <c:v>2.5501999999999999E-3</c:v>
                </c:pt>
                <c:pt idx="855">
                  <c:v>2.7883000000000001E-3</c:v>
                </c:pt>
                <c:pt idx="856">
                  <c:v>2.6505999999999999E-3</c:v>
                </c:pt>
                <c:pt idx="857">
                  <c:v>2.6443E-3</c:v>
                </c:pt>
                <c:pt idx="858">
                  <c:v>2.5999E-3</c:v>
                </c:pt>
                <c:pt idx="859">
                  <c:v>2.6794000000000002E-3</c:v>
                </c:pt>
                <c:pt idx="860">
                  <c:v>2.5950999999999999E-3</c:v>
                </c:pt>
                <c:pt idx="861">
                  <c:v>2.5538000000000002E-3</c:v>
                </c:pt>
                <c:pt idx="862">
                  <c:v>2.5825000000000002E-3</c:v>
                </c:pt>
                <c:pt idx="863">
                  <c:v>2.7098999999999999E-3</c:v>
                </c:pt>
                <c:pt idx="864">
                  <c:v>2.735E-3</c:v>
                </c:pt>
                <c:pt idx="865">
                  <c:v>2.5831000000000001E-3</c:v>
                </c:pt>
                <c:pt idx="866">
                  <c:v>2.8373999999999999E-3</c:v>
                </c:pt>
                <c:pt idx="867">
                  <c:v>2.7133000000000001E-3</c:v>
                </c:pt>
                <c:pt idx="868">
                  <c:v>2.6641E-3</c:v>
                </c:pt>
                <c:pt idx="869">
                  <c:v>2.5874000000000001E-3</c:v>
                </c:pt>
                <c:pt idx="870">
                  <c:v>2.7322000000000002E-3</c:v>
                </c:pt>
                <c:pt idx="871">
                  <c:v>2.5424000000000002E-3</c:v>
                </c:pt>
                <c:pt idx="872">
                  <c:v>2.6194999999999999E-3</c:v>
                </c:pt>
                <c:pt idx="873">
                  <c:v>2.5879000000000002E-3</c:v>
                </c:pt>
                <c:pt idx="874">
                  <c:v>2.7418999999999998E-3</c:v>
                </c:pt>
                <c:pt idx="875">
                  <c:v>2.6541999999999998E-3</c:v>
                </c:pt>
                <c:pt idx="876">
                  <c:v>2.7095999999999999E-3</c:v>
                </c:pt>
                <c:pt idx="877">
                  <c:v>2.5577999999999998E-3</c:v>
                </c:pt>
                <c:pt idx="878">
                  <c:v>3.3876000000000002E-3</c:v>
                </c:pt>
                <c:pt idx="879">
                  <c:v>2.7840999999999999E-3</c:v>
                </c:pt>
                <c:pt idx="880">
                  <c:v>2.6846000000000001E-3</c:v>
                </c:pt>
                <c:pt idx="881">
                  <c:v>2.5798000000000001E-3</c:v>
                </c:pt>
                <c:pt idx="882">
                  <c:v>2.6134999999999999E-3</c:v>
                </c:pt>
                <c:pt idx="883">
                  <c:v>2.7525000000000002E-3</c:v>
                </c:pt>
                <c:pt idx="884">
                  <c:v>2.6018E-3</c:v>
                </c:pt>
                <c:pt idx="885">
                  <c:v>2.6286E-3</c:v>
                </c:pt>
                <c:pt idx="886">
                  <c:v>2.6708999999999999E-3</c:v>
                </c:pt>
                <c:pt idx="887">
                  <c:v>2.6286E-3</c:v>
                </c:pt>
                <c:pt idx="888">
                  <c:v>2.5980999999999999E-3</c:v>
                </c:pt>
                <c:pt idx="889">
                  <c:v>2.5561999999999998E-3</c:v>
                </c:pt>
                <c:pt idx="890">
                  <c:v>2.6391000000000001E-3</c:v>
                </c:pt>
                <c:pt idx="891">
                  <c:v>2.6231000000000002E-3</c:v>
                </c:pt>
                <c:pt idx="892">
                  <c:v>2.6143999999999998E-3</c:v>
                </c:pt>
                <c:pt idx="893">
                  <c:v>2.7233000000000001E-3</c:v>
                </c:pt>
                <c:pt idx="894">
                  <c:v>2.6270999999999998E-3</c:v>
                </c:pt>
                <c:pt idx="895">
                  <c:v>2.8316000000000001E-3</c:v>
                </c:pt>
                <c:pt idx="896">
                  <c:v>2.7560000000000002E-3</c:v>
                </c:pt>
                <c:pt idx="897">
                  <c:v>2.6036000000000002E-3</c:v>
                </c:pt>
                <c:pt idx="898">
                  <c:v>3.0821999999999998E-3</c:v>
                </c:pt>
                <c:pt idx="899">
                  <c:v>2.6672000000000002E-3</c:v>
                </c:pt>
                <c:pt idx="900">
                  <c:v>2.5904000000000001E-3</c:v>
                </c:pt>
                <c:pt idx="901">
                  <c:v>2.7082999999999999E-3</c:v>
                </c:pt>
                <c:pt idx="902">
                  <c:v>2.5764999999999998E-3</c:v>
                </c:pt>
                <c:pt idx="903">
                  <c:v>2.6592E-3</c:v>
                </c:pt>
                <c:pt idx="904">
                  <c:v>2.5711000000000002E-3</c:v>
                </c:pt>
                <c:pt idx="905">
                  <c:v>2.6947E-3</c:v>
                </c:pt>
                <c:pt idx="906">
                  <c:v>2.6308999999999998E-3</c:v>
                </c:pt>
                <c:pt idx="907">
                  <c:v>2.4323000000000001E-2</c:v>
                </c:pt>
                <c:pt idx="908">
                  <c:v>2.8995000000000002E-3</c:v>
                </c:pt>
                <c:pt idx="909">
                  <c:v>6.3993000000000001E-3</c:v>
                </c:pt>
                <c:pt idx="910">
                  <c:v>2.6965000000000001E-3</c:v>
                </c:pt>
                <c:pt idx="911">
                  <c:v>2.6798999999999998E-3</c:v>
                </c:pt>
                <c:pt idx="912">
                  <c:v>2.6576E-3</c:v>
                </c:pt>
                <c:pt idx="913">
                  <c:v>2.6082000000000002E-3</c:v>
                </c:pt>
                <c:pt idx="914">
                  <c:v>2.6527999999999999E-3</c:v>
                </c:pt>
                <c:pt idx="915">
                  <c:v>2.6115999999999999E-3</c:v>
                </c:pt>
                <c:pt idx="916">
                  <c:v>2.7058E-3</c:v>
                </c:pt>
                <c:pt idx="917">
                  <c:v>2.7108000000000002E-3</c:v>
                </c:pt>
                <c:pt idx="918">
                  <c:v>2.6411999999999998E-3</c:v>
                </c:pt>
                <c:pt idx="919">
                  <c:v>2.6061000000000001E-3</c:v>
                </c:pt>
                <c:pt idx="920">
                  <c:v>2.6174000000000002E-3</c:v>
                </c:pt>
                <c:pt idx="921">
                  <c:v>2.5737999999999998E-3</c:v>
                </c:pt>
                <c:pt idx="922">
                  <c:v>2.5626999999999998E-3</c:v>
                </c:pt>
                <c:pt idx="923">
                  <c:v>2.5799E-3</c:v>
                </c:pt>
                <c:pt idx="924">
                  <c:v>2.6619999999999999E-3</c:v>
                </c:pt>
                <c:pt idx="925">
                  <c:v>2.7311000000000002E-3</c:v>
                </c:pt>
                <c:pt idx="926">
                  <c:v>2.6522999999999998E-3</c:v>
                </c:pt>
                <c:pt idx="927">
                  <c:v>2.8476E-3</c:v>
                </c:pt>
                <c:pt idx="928">
                  <c:v>2.6193000000000002E-3</c:v>
                </c:pt>
                <c:pt idx="929">
                  <c:v>2.9608999999999998E-3</c:v>
                </c:pt>
                <c:pt idx="930">
                  <c:v>2.6505999999999999E-3</c:v>
                </c:pt>
                <c:pt idx="931">
                  <c:v>2.699E-3</c:v>
                </c:pt>
                <c:pt idx="932">
                  <c:v>2.5685999999999999E-3</c:v>
                </c:pt>
                <c:pt idx="933">
                  <c:v>2.6521000000000001E-3</c:v>
                </c:pt>
                <c:pt idx="934">
                  <c:v>2.6405000000000001E-3</c:v>
                </c:pt>
                <c:pt idx="935">
                  <c:v>2.6297E-3</c:v>
                </c:pt>
                <c:pt idx="936">
                  <c:v>2.6126999999999999E-3</c:v>
                </c:pt>
                <c:pt idx="937">
                  <c:v>2.9134E-3</c:v>
                </c:pt>
                <c:pt idx="938">
                  <c:v>2.5906000000000002E-3</c:v>
                </c:pt>
                <c:pt idx="939">
                  <c:v>2.6102E-3</c:v>
                </c:pt>
                <c:pt idx="940">
                  <c:v>2.5972999999999999E-3</c:v>
                </c:pt>
                <c:pt idx="941">
                  <c:v>2.5612E-3</c:v>
                </c:pt>
                <c:pt idx="942">
                  <c:v>2.5914000000000002E-3</c:v>
                </c:pt>
                <c:pt idx="943">
                  <c:v>3.2531000000000001E-3</c:v>
                </c:pt>
                <c:pt idx="944">
                  <c:v>2.5447999999999998E-3</c:v>
                </c:pt>
                <c:pt idx="945">
                  <c:v>2.7028E-3</c:v>
                </c:pt>
                <c:pt idx="946">
                  <c:v>2.6327999999999998E-3</c:v>
                </c:pt>
                <c:pt idx="947">
                  <c:v>2.6700999999999999E-3</c:v>
                </c:pt>
                <c:pt idx="948">
                  <c:v>2.5406000000000001E-3</c:v>
                </c:pt>
                <c:pt idx="949">
                  <c:v>2.5853E-3</c:v>
                </c:pt>
                <c:pt idx="950">
                  <c:v>2.7287000000000001E-3</c:v>
                </c:pt>
                <c:pt idx="951">
                  <c:v>2.5898000000000002E-3</c:v>
                </c:pt>
                <c:pt idx="952">
                  <c:v>2.6204000000000002E-3</c:v>
                </c:pt>
                <c:pt idx="953">
                  <c:v>2.6751000000000001E-3</c:v>
                </c:pt>
                <c:pt idx="954">
                  <c:v>2.6269000000000002E-3</c:v>
                </c:pt>
                <c:pt idx="955">
                  <c:v>2.6115999999999999E-3</c:v>
                </c:pt>
                <c:pt idx="956">
                  <c:v>2.6573999999999999E-3</c:v>
                </c:pt>
                <c:pt idx="957">
                  <c:v>2.6711E-3</c:v>
                </c:pt>
                <c:pt idx="958">
                  <c:v>2.8403E-3</c:v>
                </c:pt>
                <c:pt idx="959">
                  <c:v>2.5899999999999999E-3</c:v>
                </c:pt>
                <c:pt idx="960">
                  <c:v>2.7266E-3</c:v>
                </c:pt>
                <c:pt idx="961">
                  <c:v>2.5869000000000001E-3</c:v>
                </c:pt>
                <c:pt idx="962">
                  <c:v>2.6285000000000002E-3</c:v>
                </c:pt>
                <c:pt idx="963">
                  <c:v>2.5969000000000001E-3</c:v>
                </c:pt>
                <c:pt idx="964">
                  <c:v>2.7095000000000001E-3</c:v>
                </c:pt>
                <c:pt idx="965">
                  <c:v>2.6459000000000001E-3</c:v>
                </c:pt>
                <c:pt idx="966">
                  <c:v>2.6001000000000002E-3</c:v>
                </c:pt>
                <c:pt idx="967">
                  <c:v>2.5871000000000002E-3</c:v>
                </c:pt>
                <c:pt idx="968">
                  <c:v>2.6562000000000001E-3</c:v>
                </c:pt>
                <c:pt idx="969">
                  <c:v>2.5918E-3</c:v>
                </c:pt>
                <c:pt idx="970">
                  <c:v>2.5841000000000002E-3</c:v>
                </c:pt>
                <c:pt idx="971">
                  <c:v>2.5485999999999998E-3</c:v>
                </c:pt>
                <c:pt idx="972">
                  <c:v>4.1329000000000001E-3</c:v>
                </c:pt>
                <c:pt idx="973">
                  <c:v>2.7311000000000002E-3</c:v>
                </c:pt>
                <c:pt idx="974">
                  <c:v>2.7639000000000001E-3</c:v>
                </c:pt>
                <c:pt idx="975">
                  <c:v>2.6581E-3</c:v>
                </c:pt>
                <c:pt idx="976">
                  <c:v>2.6411999999999998E-3</c:v>
                </c:pt>
                <c:pt idx="977">
                  <c:v>2.5896000000000001E-3</c:v>
                </c:pt>
                <c:pt idx="978">
                  <c:v>2.6649999999999998E-3</c:v>
                </c:pt>
                <c:pt idx="979">
                  <c:v>2.5837E-3</c:v>
                </c:pt>
                <c:pt idx="980">
                  <c:v>2.5996999999999999E-3</c:v>
                </c:pt>
                <c:pt idx="981">
                  <c:v>2.7095999999999999E-3</c:v>
                </c:pt>
                <c:pt idx="982">
                  <c:v>2.5493999999999998E-3</c:v>
                </c:pt>
                <c:pt idx="983">
                  <c:v>2.8750999999999998E-3</c:v>
                </c:pt>
                <c:pt idx="984">
                  <c:v>2.5945E-3</c:v>
                </c:pt>
                <c:pt idx="985">
                  <c:v>2.6905000000000002E-3</c:v>
                </c:pt>
                <c:pt idx="986">
                  <c:v>2.7913999999999999E-3</c:v>
                </c:pt>
                <c:pt idx="987">
                  <c:v>2.6802000000000002E-3</c:v>
                </c:pt>
                <c:pt idx="988">
                  <c:v>2.6484999999999998E-3</c:v>
                </c:pt>
                <c:pt idx="989">
                  <c:v>2.6462E-3</c:v>
                </c:pt>
                <c:pt idx="990">
                  <c:v>2.5833000000000002E-3</c:v>
                </c:pt>
                <c:pt idx="991">
                  <c:v>2.6681999999999999E-3</c:v>
                </c:pt>
                <c:pt idx="992">
                  <c:v>2.6624999999999999E-3</c:v>
                </c:pt>
                <c:pt idx="993">
                  <c:v>2.5812000000000001E-3</c:v>
                </c:pt>
                <c:pt idx="994">
                  <c:v>2.8268E-3</c:v>
                </c:pt>
                <c:pt idx="995">
                  <c:v>2.8243999999999999E-3</c:v>
                </c:pt>
                <c:pt idx="996">
                  <c:v>2.5921E-3</c:v>
                </c:pt>
                <c:pt idx="997">
                  <c:v>2.5680999999999998E-3</c:v>
                </c:pt>
                <c:pt idx="998">
                  <c:v>2.5807E-3</c:v>
                </c:pt>
                <c:pt idx="999">
                  <c:v>2.7539000000000001E-3</c:v>
                </c:pt>
                <c:pt idx="1000">
                  <c:v>2.6798999999999998E-3</c:v>
                </c:pt>
                <c:pt idx="1001">
                  <c:v>2.6546999999999999E-3</c:v>
                </c:pt>
                <c:pt idx="1002">
                  <c:v>2.6256000000000001E-3</c:v>
                </c:pt>
                <c:pt idx="1003">
                  <c:v>2.6327999999999998E-3</c:v>
                </c:pt>
                <c:pt idx="1004">
                  <c:v>2.7079000000000001E-3</c:v>
                </c:pt>
                <c:pt idx="1005">
                  <c:v>2.6218000000000001E-3</c:v>
                </c:pt>
                <c:pt idx="1006">
                  <c:v>2.6467999999999999E-3</c:v>
                </c:pt>
                <c:pt idx="1007">
                  <c:v>2.6955999999999998E-3</c:v>
                </c:pt>
                <c:pt idx="1008">
                  <c:v>2.5945999999999999E-3</c:v>
                </c:pt>
                <c:pt idx="1009">
                  <c:v>2.7054000000000002E-3</c:v>
                </c:pt>
                <c:pt idx="1010">
                  <c:v>2.9908999999999999E-3</c:v>
                </c:pt>
                <c:pt idx="1011">
                  <c:v>2.7626999999999999E-3</c:v>
                </c:pt>
                <c:pt idx="1012">
                  <c:v>2.6365999999999998E-3</c:v>
                </c:pt>
                <c:pt idx="1013">
                  <c:v>2.6161000000000001E-3</c:v>
                </c:pt>
                <c:pt idx="1014">
                  <c:v>2.6448999999999999E-3</c:v>
                </c:pt>
                <c:pt idx="1015">
                  <c:v>2.5308000000000002E-3</c:v>
                </c:pt>
                <c:pt idx="1016">
                  <c:v>2.6732000000000001E-3</c:v>
                </c:pt>
                <c:pt idx="1017">
                  <c:v>2.5820999999999999E-3</c:v>
                </c:pt>
                <c:pt idx="1018">
                  <c:v>2.7176000000000001E-3</c:v>
                </c:pt>
                <c:pt idx="1019">
                  <c:v>2.7142999999999998E-3</c:v>
                </c:pt>
                <c:pt idx="1020">
                  <c:v>2.6247000000000002E-3</c:v>
                </c:pt>
                <c:pt idx="1021">
                  <c:v>2.6296000000000002E-3</c:v>
                </c:pt>
                <c:pt idx="1022">
                  <c:v>2.5487000000000001E-3</c:v>
                </c:pt>
                <c:pt idx="1023">
                  <c:v>2.9199999999999999E-3</c:v>
                </c:pt>
                <c:pt idx="1024">
                  <c:v>2.7403000000000002E-3</c:v>
                </c:pt>
                <c:pt idx="1025">
                  <c:v>2.5986999999999998E-3</c:v>
                </c:pt>
                <c:pt idx="1026">
                  <c:v>2.5452000000000001E-3</c:v>
                </c:pt>
                <c:pt idx="1027">
                  <c:v>2.6633999999999998E-3</c:v>
                </c:pt>
                <c:pt idx="1028">
                  <c:v>2.6188000000000001E-3</c:v>
                </c:pt>
                <c:pt idx="1029">
                  <c:v>2.6248999999999999E-3</c:v>
                </c:pt>
                <c:pt idx="1030">
                  <c:v>2.5701999999999999E-3</c:v>
                </c:pt>
                <c:pt idx="1031">
                  <c:v>2.5649000000000002E-3</c:v>
                </c:pt>
                <c:pt idx="1032">
                  <c:v>2.5404999999999998E-3</c:v>
                </c:pt>
                <c:pt idx="1033">
                  <c:v>2.5106999999999998E-3</c:v>
                </c:pt>
                <c:pt idx="1034">
                  <c:v>2.7721999999999998E-3</c:v>
                </c:pt>
                <c:pt idx="1035">
                  <c:v>2.6729000000000002E-3</c:v>
                </c:pt>
                <c:pt idx="1036">
                  <c:v>2.6264000000000001E-3</c:v>
                </c:pt>
                <c:pt idx="1037">
                  <c:v>2.6266000000000002E-3</c:v>
                </c:pt>
                <c:pt idx="1038">
                  <c:v>2.758E-3</c:v>
                </c:pt>
                <c:pt idx="1039">
                  <c:v>2.7342E-3</c:v>
                </c:pt>
                <c:pt idx="1040">
                  <c:v>2.5931000000000001E-3</c:v>
                </c:pt>
                <c:pt idx="1041">
                  <c:v>2.6359E-3</c:v>
                </c:pt>
                <c:pt idx="1042">
                  <c:v>2.5757000000000002E-3</c:v>
                </c:pt>
                <c:pt idx="1043">
                  <c:v>2.6113E-3</c:v>
                </c:pt>
                <c:pt idx="1044">
                  <c:v>2.6770000000000001E-3</c:v>
                </c:pt>
                <c:pt idx="1045">
                  <c:v>2.6695999999999998E-3</c:v>
                </c:pt>
                <c:pt idx="1046">
                  <c:v>2.6886000000000002E-3</c:v>
                </c:pt>
                <c:pt idx="1047">
                  <c:v>2.7525000000000002E-3</c:v>
                </c:pt>
                <c:pt idx="1048">
                  <c:v>2.7837999999999999E-3</c:v>
                </c:pt>
                <c:pt idx="1049">
                  <c:v>2.6809999999999998E-3</c:v>
                </c:pt>
                <c:pt idx="1050">
                  <c:v>2.6045999999999999E-3</c:v>
                </c:pt>
                <c:pt idx="1051">
                  <c:v>2.6741999999999998E-3</c:v>
                </c:pt>
                <c:pt idx="1052">
                  <c:v>2.6963999999999998E-3</c:v>
                </c:pt>
                <c:pt idx="1053">
                  <c:v>2.7336999999999999E-3</c:v>
                </c:pt>
                <c:pt idx="1054">
                  <c:v>2.5768000000000002E-3</c:v>
                </c:pt>
                <c:pt idx="1055">
                  <c:v>2.6811999999999999E-3</c:v>
                </c:pt>
                <c:pt idx="1056">
                  <c:v>2.6759000000000002E-3</c:v>
                </c:pt>
                <c:pt idx="1057">
                  <c:v>2.6779E-3</c:v>
                </c:pt>
                <c:pt idx="1058">
                  <c:v>2.6093000000000002E-3</c:v>
                </c:pt>
                <c:pt idx="1059">
                  <c:v>2.8254E-3</c:v>
                </c:pt>
                <c:pt idx="1060">
                  <c:v>2.6979E-3</c:v>
                </c:pt>
                <c:pt idx="1061">
                  <c:v>2.6275000000000001E-3</c:v>
                </c:pt>
                <c:pt idx="1062">
                  <c:v>2.9451999999999998E-3</c:v>
                </c:pt>
                <c:pt idx="1063">
                  <c:v>2.7014000000000001E-3</c:v>
                </c:pt>
                <c:pt idx="1064">
                  <c:v>2.6494999999999999E-3</c:v>
                </c:pt>
                <c:pt idx="1065">
                  <c:v>2.5906000000000002E-3</c:v>
                </c:pt>
                <c:pt idx="1066">
                  <c:v>2.5791E-3</c:v>
                </c:pt>
                <c:pt idx="1067">
                  <c:v>2.6143E-3</c:v>
                </c:pt>
                <c:pt idx="1068">
                  <c:v>2.8379E-3</c:v>
                </c:pt>
                <c:pt idx="1069">
                  <c:v>2.5772999999999998E-3</c:v>
                </c:pt>
                <c:pt idx="1070">
                  <c:v>2.6051999999999998E-3</c:v>
                </c:pt>
                <c:pt idx="1071">
                  <c:v>2.6611E-3</c:v>
                </c:pt>
                <c:pt idx="1072">
                  <c:v>2.7702999999999998E-3</c:v>
                </c:pt>
                <c:pt idx="1073">
                  <c:v>2.6494999999999999E-3</c:v>
                </c:pt>
                <c:pt idx="1074">
                  <c:v>2.6855999999999998E-3</c:v>
                </c:pt>
                <c:pt idx="1075">
                  <c:v>2.6289999999999998E-3</c:v>
                </c:pt>
                <c:pt idx="1076">
                  <c:v>2.7095999999999999E-3</c:v>
                </c:pt>
                <c:pt idx="1077">
                  <c:v>2.6329999999999999E-3</c:v>
                </c:pt>
                <c:pt idx="1078">
                  <c:v>2.8598E-3</c:v>
                </c:pt>
                <c:pt idx="1079">
                  <c:v>4.0749000000000002E-3</c:v>
                </c:pt>
                <c:pt idx="1080">
                  <c:v>2.5948999999999998E-3</c:v>
                </c:pt>
                <c:pt idx="1081">
                  <c:v>2.8603999999999999E-3</c:v>
                </c:pt>
                <c:pt idx="1082">
                  <c:v>2.7693000000000001E-3</c:v>
                </c:pt>
                <c:pt idx="1083">
                  <c:v>2.6113999999999998E-3</c:v>
                </c:pt>
                <c:pt idx="1084">
                  <c:v>2.6047000000000002E-3</c:v>
                </c:pt>
                <c:pt idx="1085">
                  <c:v>2.7683999999999999E-3</c:v>
                </c:pt>
                <c:pt idx="1086">
                  <c:v>2.6492E-3</c:v>
                </c:pt>
                <c:pt idx="1087">
                  <c:v>2.6467999999999999E-3</c:v>
                </c:pt>
                <c:pt idx="1088">
                  <c:v>2.7274000000000001E-3</c:v>
                </c:pt>
                <c:pt idx="1089">
                  <c:v>2.7266999999999999E-3</c:v>
                </c:pt>
                <c:pt idx="1090">
                  <c:v>2.7805999999999998E-3</c:v>
                </c:pt>
                <c:pt idx="1091">
                  <c:v>2.6538E-3</c:v>
                </c:pt>
                <c:pt idx="1092">
                  <c:v>2.5341999999999999E-3</c:v>
                </c:pt>
                <c:pt idx="1093">
                  <c:v>2.8092E-3</c:v>
                </c:pt>
                <c:pt idx="1094">
                  <c:v>2.581E-3</c:v>
                </c:pt>
                <c:pt idx="1095">
                  <c:v>2.6507000000000002E-3</c:v>
                </c:pt>
                <c:pt idx="1096">
                  <c:v>2.6394000000000001E-3</c:v>
                </c:pt>
                <c:pt idx="1097">
                  <c:v>2.6386000000000001E-3</c:v>
                </c:pt>
                <c:pt idx="1098">
                  <c:v>2.6979999999999999E-3</c:v>
                </c:pt>
                <c:pt idx="1099">
                  <c:v>2.7989E-3</c:v>
                </c:pt>
                <c:pt idx="1100">
                  <c:v>2.5904999999999999E-3</c:v>
                </c:pt>
                <c:pt idx="1101">
                  <c:v>2.6413999999999999E-3</c:v>
                </c:pt>
                <c:pt idx="1102">
                  <c:v>2.6616999999999999E-3</c:v>
                </c:pt>
                <c:pt idx="1103">
                  <c:v>2.5904000000000001E-3</c:v>
                </c:pt>
                <c:pt idx="1104">
                  <c:v>2.6102999999999999E-3</c:v>
                </c:pt>
                <c:pt idx="1105">
                  <c:v>2.8538000000000001E-3</c:v>
                </c:pt>
                <c:pt idx="1106">
                  <c:v>2.5739000000000001E-3</c:v>
                </c:pt>
                <c:pt idx="1107">
                  <c:v>2.7468000000000002E-3</c:v>
                </c:pt>
                <c:pt idx="1108">
                  <c:v>2.6250000000000002E-3</c:v>
                </c:pt>
                <c:pt idx="1109">
                  <c:v>2.6021999999999998E-3</c:v>
                </c:pt>
                <c:pt idx="1110">
                  <c:v>2.7014000000000001E-3</c:v>
                </c:pt>
                <c:pt idx="1111">
                  <c:v>2.6830999999999999E-3</c:v>
                </c:pt>
                <c:pt idx="1112">
                  <c:v>2.6741E-3</c:v>
                </c:pt>
                <c:pt idx="1113">
                  <c:v>2.8904E-3</c:v>
                </c:pt>
                <c:pt idx="1114">
                  <c:v>2.6063000000000002E-3</c:v>
                </c:pt>
                <c:pt idx="1115">
                  <c:v>2.5680999999999998E-3</c:v>
                </c:pt>
                <c:pt idx="1116">
                  <c:v>2.6032999999999998E-3</c:v>
                </c:pt>
                <c:pt idx="1117">
                  <c:v>2.7095000000000001E-3</c:v>
                </c:pt>
                <c:pt idx="1118">
                  <c:v>2.5909000000000001E-3</c:v>
                </c:pt>
                <c:pt idx="1119">
                  <c:v>2.7020999999999998E-3</c:v>
                </c:pt>
                <c:pt idx="1120">
                  <c:v>2.9247000000000001E-3</c:v>
                </c:pt>
                <c:pt idx="1121">
                  <c:v>2.6687999999999998E-3</c:v>
                </c:pt>
                <c:pt idx="1122">
                  <c:v>2.6023000000000001E-3</c:v>
                </c:pt>
                <c:pt idx="1123">
                  <c:v>2.7617000000000002E-3</c:v>
                </c:pt>
                <c:pt idx="1124">
                  <c:v>2.8188000000000002E-3</c:v>
                </c:pt>
                <c:pt idx="1125">
                  <c:v>2.8616000000000002E-3</c:v>
                </c:pt>
                <c:pt idx="1126">
                  <c:v>3.0626999999999998E-3</c:v>
                </c:pt>
                <c:pt idx="1127">
                  <c:v>2.5555999999999999E-3</c:v>
                </c:pt>
                <c:pt idx="1128">
                  <c:v>2.7016000000000002E-3</c:v>
                </c:pt>
                <c:pt idx="1129">
                  <c:v>2.6557E-3</c:v>
                </c:pt>
                <c:pt idx="1130">
                  <c:v>2.6932000000000002E-3</c:v>
                </c:pt>
                <c:pt idx="1131">
                  <c:v>2.6610000000000002E-3</c:v>
                </c:pt>
                <c:pt idx="1132">
                  <c:v>2.6174000000000002E-3</c:v>
                </c:pt>
                <c:pt idx="1133">
                  <c:v>2.6863E-3</c:v>
                </c:pt>
                <c:pt idx="1134">
                  <c:v>2.7850000000000001E-3</c:v>
                </c:pt>
                <c:pt idx="1135">
                  <c:v>2.6543999999999999E-3</c:v>
                </c:pt>
                <c:pt idx="1136">
                  <c:v>2.6538E-3</c:v>
                </c:pt>
                <c:pt idx="1137">
                  <c:v>2.5798000000000001E-3</c:v>
                </c:pt>
                <c:pt idx="1138">
                  <c:v>2.6064999999999999E-3</c:v>
                </c:pt>
                <c:pt idx="1139">
                  <c:v>2.6148999999999999E-3</c:v>
                </c:pt>
                <c:pt idx="1140">
                  <c:v>2.5634E-3</c:v>
                </c:pt>
                <c:pt idx="1141">
                  <c:v>2.6614E-3</c:v>
                </c:pt>
                <c:pt idx="1142">
                  <c:v>2.7209999999999999E-3</c:v>
                </c:pt>
                <c:pt idx="1143">
                  <c:v>2.5931999999999999E-3</c:v>
                </c:pt>
                <c:pt idx="1144">
                  <c:v>2.6662999999999999E-3</c:v>
                </c:pt>
                <c:pt idx="1145">
                  <c:v>2.4954E-3</c:v>
                </c:pt>
                <c:pt idx="1146">
                  <c:v>2.6442000000000002E-3</c:v>
                </c:pt>
                <c:pt idx="1147">
                  <c:v>2.7521999999999998E-3</c:v>
                </c:pt>
                <c:pt idx="1148">
                  <c:v>9.3399999999999993E-3</c:v>
                </c:pt>
                <c:pt idx="1149">
                  <c:v>2.6841999999999999E-3</c:v>
                </c:pt>
                <c:pt idx="1150">
                  <c:v>2.6291000000000001E-3</c:v>
                </c:pt>
                <c:pt idx="1151">
                  <c:v>2.6878000000000002E-3</c:v>
                </c:pt>
                <c:pt idx="1152">
                  <c:v>2.6399000000000001E-3</c:v>
                </c:pt>
                <c:pt idx="1153">
                  <c:v>2.6784000000000001E-3</c:v>
                </c:pt>
                <c:pt idx="1154">
                  <c:v>2.5795000000000002E-3</c:v>
                </c:pt>
                <c:pt idx="1155">
                  <c:v>4.3331000000000003E-3</c:v>
                </c:pt>
                <c:pt idx="1156">
                  <c:v>2.8724000000000002E-3</c:v>
                </c:pt>
                <c:pt idx="1157">
                  <c:v>2.6410000000000001E-3</c:v>
                </c:pt>
                <c:pt idx="1158">
                  <c:v>2.6389999999999999E-3</c:v>
                </c:pt>
                <c:pt idx="1159">
                  <c:v>2.6848000000000002E-3</c:v>
                </c:pt>
                <c:pt idx="1160">
                  <c:v>5.5852000000000002E-3</c:v>
                </c:pt>
                <c:pt idx="1161">
                  <c:v>2.6903999999999999E-3</c:v>
                </c:pt>
                <c:pt idx="1162">
                  <c:v>2.6551000000000001E-3</c:v>
                </c:pt>
                <c:pt idx="1163">
                  <c:v>2.9778000000000001E-3</c:v>
                </c:pt>
                <c:pt idx="1164">
                  <c:v>2.7802999999999999E-3</c:v>
                </c:pt>
                <c:pt idx="1165">
                  <c:v>2.6486000000000001E-3</c:v>
                </c:pt>
                <c:pt idx="1166">
                  <c:v>2.6874999999999998E-3</c:v>
                </c:pt>
                <c:pt idx="1167">
                  <c:v>2.7883000000000001E-3</c:v>
                </c:pt>
                <c:pt idx="1168">
                  <c:v>2.5604E-3</c:v>
                </c:pt>
                <c:pt idx="1169">
                  <c:v>2.4978000000000001E-3</c:v>
                </c:pt>
                <c:pt idx="1170">
                  <c:v>2.5596E-3</c:v>
                </c:pt>
                <c:pt idx="1171">
                  <c:v>6.2107999999999998E-3</c:v>
                </c:pt>
                <c:pt idx="1172">
                  <c:v>2.5815E-3</c:v>
                </c:pt>
                <c:pt idx="1173">
                  <c:v>2.5653999999999998E-3</c:v>
                </c:pt>
                <c:pt idx="1174">
                  <c:v>2.6675000000000002E-3</c:v>
                </c:pt>
                <c:pt idx="1175">
                  <c:v>2.6700000000000001E-3</c:v>
                </c:pt>
                <c:pt idx="1176">
                  <c:v>2.6857999999999999E-3</c:v>
                </c:pt>
                <c:pt idx="1177">
                  <c:v>2.6036000000000002E-3</c:v>
                </c:pt>
                <c:pt idx="1178">
                  <c:v>2.6849999999999999E-3</c:v>
                </c:pt>
                <c:pt idx="1179">
                  <c:v>2.9042999999999999E-3</c:v>
                </c:pt>
                <c:pt idx="1180">
                  <c:v>2.5720000000000001E-3</c:v>
                </c:pt>
                <c:pt idx="1181">
                  <c:v>2.5737999999999998E-3</c:v>
                </c:pt>
                <c:pt idx="1182">
                  <c:v>2.9740999999999999E-3</c:v>
                </c:pt>
                <c:pt idx="1183">
                  <c:v>2.6174000000000002E-3</c:v>
                </c:pt>
                <c:pt idx="1184">
                  <c:v>2.6551000000000001E-3</c:v>
                </c:pt>
                <c:pt idx="1185">
                  <c:v>2.8278999999999999E-3</c:v>
                </c:pt>
                <c:pt idx="1186">
                  <c:v>2.6935000000000001E-3</c:v>
                </c:pt>
                <c:pt idx="1187">
                  <c:v>2.6037E-3</c:v>
                </c:pt>
                <c:pt idx="1188">
                  <c:v>2.6243E-3</c:v>
                </c:pt>
                <c:pt idx="1189">
                  <c:v>2.6096000000000001E-3</c:v>
                </c:pt>
                <c:pt idx="1190">
                  <c:v>2.6632000000000001E-3</c:v>
                </c:pt>
                <c:pt idx="1191">
                  <c:v>2.7277E-3</c:v>
                </c:pt>
                <c:pt idx="1192">
                  <c:v>2.5666999999999999E-3</c:v>
                </c:pt>
                <c:pt idx="1193">
                  <c:v>2.5728999999999999E-3</c:v>
                </c:pt>
                <c:pt idx="1194">
                  <c:v>2.6032E-3</c:v>
                </c:pt>
                <c:pt idx="1195">
                  <c:v>2.6394000000000001E-3</c:v>
                </c:pt>
                <c:pt idx="1196">
                  <c:v>2.6147000000000002E-3</c:v>
                </c:pt>
                <c:pt idx="1197">
                  <c:v>2.6689000000000001E-3</c:v>
                </c:pt>
                <c:pt idx="1198">
                  <c:v>2.6253000000000001E-3</c:v>
                </c:pt>
                <c:pt idx="1199">
                  <c:v>2.6218999999999999E-3</c:v>
                </c:pt>
                <c:pt idx="1200">
                  <c:v>2.7621E-3</c:v>
                </c:pt>
                <c:pt idx="1201">
                  <c:v>2.6267999999999999E-3</c:v>
                </c:pt>
                <c:pt idx="1202">
                  <c:v>2.5688E-3</c:v>
                </c:pt>
                <c:pt idx="1203">
                  <c:v>2.6109000000000002E-3</c:v>
                </c:pt>
                <c:pt idx="1204">
                  <c:v>2.7005000000000002E-3</c:v>
                </c:pt>
                <c:pt idx="1205">
                  <c:v>2.6350000000000002E-3</c:v>
                </c:pt>
                <c:pt idx="1206">
                  <c:v>7.5835E-3</c:v>
                </c:pt>
                <c:pt idx="1207">
                  <c:v>2.6175999999999999E-3</c:v>
                </c:pt>
                <c:pt idx="1208">
                  <c:v>2.6245999999999999E-3</c:v>
                </c:pt>
                <c:pt idx="1209">
                  <c:v>2.5723999999999999E-3</c:v>
                </c:pt>
                <c:pt idx="1210">
                  <c:v>2.6235E-3</c:v>
                </c:pt>
                <c:pt idx="1211">
                  <c:v>2.8866999999999999E-3</c:v>
                </c:pt>
                <c:pt idx="1212">
                  <c:v>2.6635999999999999E-3</c:v>
                </c:pt>
                <c:pt idx="1213">
                  <c:v>2.6884999999999999E-3</c:v>
                </c:pt>
                <c:pt idx="1214">
                  <c:v>2.0018999999999999E-2</c:v>
                </c:pt>
                <c:pt idx="1215">
                  <c:v>3.1971999999999999E-3</c:v>
                </c:pt>
                <c:pt idx="1216">
                  <c:v>2.5753E-3</c:v>
                </c:pt>
                <c:pt idx="1217">
                  <c:v>3.3327000000000001E-3</c:v>
                </c:pt>
                <c:pt idx="1218">
                  <c:v>2.6763999999999998E-3</c:v>
                </c:pt>
                <c:pt idx="1219">
                  <c:v>3.5710999999999998E-3</c:v>
                </c:pt>
                <c:pt idx="1220">
                  <c:v>2.7997999999999999E-3</c:v>
                </c:pt>
                <c:pt idx="1221">
                  <c:v>2.6375999999999999E-3</c:v>
                </c:pt>
                <c:pt idx="1222">
                  <c:v>2.6773000000000001E-3</c:v>
                </c:pt>
                <c:pt idx="1223">
                  <c:v>2.6857000000000001E-3</c:v>
                </c:pt>
                <c:pt idx="1224">
                  <c:v>2.6113999999999998E-3</c:v>
                </c:pt>
                <c:pt idx="1225">
                  <c:v>2.6488000000000002E-3</c:v>
                </c:pt>
                <c:pt idx="1226">
                  <c:v>2.7212E-3</c:v>
                </c:pt>
                <c:pt idx="1227">
                  <c:v>2.6462E-3</c:v>
                </c:pt>
                <c:pt idx="1228">
                  <c:v>2.8314E-3</c:v>
                </c:pt>
                <c:pt idx="1229">
                  <c:v>2.6002E-3</c:v>
                </c:pt>
                <c:pt idx="1230">
                  <c:v>2.5959999999999998E-3</c:v>
                </c:pt>
                <c:pt idx="1231">
                  <c:v>2.6599000000000002E-3</c:v>
                </c:pt>
                <c:pt idx="1232">
                  <c:v>2.5403999999999999E-3</c:v>
                </c:pt>
                <c:pt idx="1233">
                  <c:v>2.6397999999999999E-3</c:v>
                </c:pt>
                <c:pt idx="1234">
                  <c:v>2.6427E-3</c:v>
                </c:pt>
                <c:pt idx="1235">
                  <c:v>2.6267999999999999E-3</c:v>
                </c:pt>
                <c:pt idx="1236">
                  <c:v>2.7625000000000002E-3</c:v>
                </c:pt>
                <c:pt idx="1237">
                  <c:v>2.6901999999999998E-3</c:v>
                </c:pt>
                <c:pt idx="1238">
                  <c:v>2.6129E-3</c:v>
                </c:pt>
                <c:pt idx="1239">
                  <c:v>2.6846999999999999E-3</c:v>
                </c:pt>
                <c:pt idx="1240">
                  <c:v>3.9163999999999996E-3</c:v>
                </c:pt>
                <c:pt idx="1241">
                  <c:v>2.7141999999999999E-3</c:v>
                </c:pt>
                <c:pt idx="1242">
                  <c:v>2.6608000000000001E-3</c:v>
                </c:pt>
                <c:pt idx="1243">
                  <c:v>7.2689E-3</c:v>
                </c:pt>
                <c:pt idx="1244">
                  <c:v>2.5435000000000002E-3</c:v>
                </c:pt>
                <c:pt idx="1245">
                  <c:v>2.6500999999999999E-3</c:v>
                </c:pt>
                <c:pt idx="1246">
                  <c:v>2.6925E-3</c:v>
                </c:pt>
                <c:pt idx="1247">
                  <c:v>2.6494000000000001E-3</c:v>
                </c:pt>
                <c:pt idx="1248">
                  <c:v>2.6867000000000002E-3</c:v>
                </c:pt>
                <c:pt idx="1249">
                  <c:v>2.6895000000000001E-3</c:v>
                </c:pt>
                <c:pt idx="1250">
                  <c:v>2.5994999999999998E-3</c:v>
                </c:pt>
                <c:pt idx="1251">
                  <c:v>2.8232999999999999E-3</c:v>
                </c:pt>
                <c:pt idx="1252">
                  <c:v>2.5306999999999999E-3</c:v>
                </c:pt>
                <c:pt idx="1253">
                  <c:v>2.6094999999999998E-3</c:v>
                </c:pt>
                <c:pt idx="1254">
                  <c:v>2.6824000000000001E-3</c:v>
                </c:pt>
                <c:pt idx="1255">
                  <c:v>2.7095999999999999E-3</c:v>
                </c:pt>
                <c:pt idx="1256">
                  <c:v>2.6424E-3</c:v>
                </c:pt>
                <c:pt idx="1257">
                  <c:v>2.6050000000000001E-3</c:v>
                </c:pt>
                <c:pt idx="1258">
                  <c:v>2.8229000000000001E-3</c:v>
                </c:pt>
                <c:pt idx="1259">
                  <c:v>2.6643999999999999E-3</c:v>
                </c:pt>
                <c:pt idx="1260">
                  <c:v>2.588E-3</c:v>
                </c:pt>
                <c:pt idx="1261">
                  <c:v>2.6727999999999999E-3</c:v>
                </c:pt>
                <c:pt idx="1262">
                  <c:v>2.6843000000000001E-3</c:v>
                </c:pt>
                <c:pt idx="1263">
                  <c:v>2.6218000000000001E-3</c:v>
                </c:pt>
                <c:pt idx="1264">
                  <c:v>2.7338000000000002E-3</c:v>
                </c:pt>
                <c:pt idx="1265">
                  <c:v>2.6251E-3</c:v>
                </c:pt>
                <c:pt idx="1266">
                  <c:v>2.6264000000000001E-3</c:v>
                </c:pt>
                <c:pt idx="1267">
                  <c:v>2.6161999999999999E-3</c:v>
                </c:pt>
                <c:pt idx="1268">
                  <c:v>2.5848999999999998E-3</c:v>
                </c:pt>
                <c:pt idx="1269">
                  <c:v>2.6911999999999999E-3</c:v>
                </c:pt>
                <c:pt idx="1270">
                  <c:v>2.5263999999999998E-3</c:v>
                </c:pt>
                <c:pt idx="1271">
                  <c:v>2.6844999999999998E-3</c:v>
                </c:pt>
                <c:pt idx="1272">
                  <c:v>3.9448E-3</c:v>
                </c:pt>
                <c:pt idx="1273">
                  <c:v>3.2967999999999999E-3</c:v>
                </c:pt>
                <c:pt idx="1274">
                  <c:v>2.6269000000000002E-3</c:v>
                </c:pt>
                <c:pt idx="1275">
                  <c:v>2.7319000000000002E-3</c:v>
                </c:pt>
                <c:pt idx="1276">
                  <c:v>2.6816000000000001E-3</c:v>
                </c:pt>
                <c:pt idx="1277">
                  <c:v>2.6657999999999999E-3</c:v>
                </c:pt>
                <c:pt idx="1278">
                  <c:v>2.8164000000000002E-3</c:v>
                </c:pt>
                <c:pt idx="1279">
                  <c:v>2.5753999999999998E-3</c:v>
                </c:pt>
                <c:pt idx="1280">
                  <c:v>2.6806999999999998E-3</c:v>
                </c:pt>
                <c:pt idx="1281">
                  <c:v>2.5760000000000002E-3</c:v>
                </c:pt>
                <c:pt idx="1282">
                  <c:v>2.5875999999999998E-3</c:v>
                </c:pt>
                <c:pt idx="1283">
                  <c:v>2.6023999999999999E-3</c:v>
                </c:pt>
                <c:pt idx="1284">
                  <c:v>2.6752E-3</c:v>
                </c:pt>
                <c:pt idx="1285">
                  <c:v>2.8628999999999998E-3</c:v>
                </c:pt>
                <c:pt idx="1286">
                  <c:v>4.2545999999999999E-3</c:v>
                </c:pt>
                <c:pt idx="1287">
                  <c:v>2.7133999999999999E-3</c:v>
                </c:pt>
                <c:pt idx="1288">
                  <c:v>2.5577E-3</c:v>
                </c:pt>
                <c:pt idx="1289">
                  <c:v>2.6752E-3</c:v>
                </c:pt>
                <c:pt idx="1290">
                  <c:v>2.7859999999999998E-3</c:v>
                </c:pt>
                <c:pt idx="1291">
                  <c:v>2.5228E-3</c:v>
                </c:pt>
                <c:pt idx="1292">
                  <c:v>2.6836999999999998E-3</c:v>
                </c:pt>
                <c:pt idx="1293">
                  <c:v>2.6137999999999999E-3</c:v>
                </c:pt>
                <c:pt idx="1294">
                  <c:v>2.8316000000000001E-3</c:v>
                </c:pt>
                <c:pt idx="1295">
                  <c:v>2.8376E-3</c:v>
                </c:pt>
                <c:pt idx="1296">
                  <c:v>2.6026999999999999E-3</c:v>
                </c:pt>
                <c:pt idx="1297">
                  <c:v>2.5631999999999999E-3</c:v>
                </c:pt>
                <c:pt idx="1298">
                  <c:v>2.6435999999999999E-3</c:v>
                </c:pt>
                <c:pt idx="1299">
                  <c:v>2.6208E-3</c:v>
                </c:pt>
                <c:pt idx="1300">
                  <c:v>2.5711000000000002E-3</c:v>
                </c:pt>
                <c:pt idx="1301">
                  <c:v>2.6925E-3</c:v>
                </c:pt>
                <c:pt idx="1302">
                  <c:v>2.7265000000000002E-3</c:v>
                </c:pt>
                <c:pt idx="1303">
                  <c:v>2.6521000000000001E-3</c:v>
                </c:pt>
                <c:pt idx="1304">
                  <c:v>2.8078999999999999E-3</c:v>
                </c:pt>
                <c:pt idx="1305">
                  <c:v>2.6391000000000001E-3</c:v>
                </c:pt>
                <c:pt idx="1306">
                  <c:v>1.5520000000000001E-2</c:v>
                </c:pt>
                <c:pt idx="1307">
                  <c:v>2.709E-3</c:v>
                </c:pt>
                <c:pt idx="1308">
                  <c:v>2.5646000000000002E-3</c:v>
                </c:pt>
                <c:pt idx="1309">
                  <c:v>2.9632999999999999E-3</c:v>
                </c:pt>
                <c:pt idx="1310">
                  <c:v>2.6402000000000001E-3</c:v>
                </c:pt>
                <c:pt idx="1311">
                  <c:v>2.6293000000000002E-3</c:v>
                </c:pt>
                <c:pt idx="1312">
                  <c:v>2.6004999999999999E-3</c:v>
                </c:pt>
                <c:pt idx="1313">
                  <c:v>2.7466999999999999E-3</c:v>
                </c:pt>
                <c:pt idx="1314">
                  <c:v>2.7087000000000001E-3</c:v>
                </c:pt>
                <c:pt idx="1315">
                  <c:v>3.1670000000000001E-3</c:v>
                </c:pt>
                <c:pt idx="1316">
                  <c:v>2.0476999999999999E-2</c:v>
                </c:pt>
                <c:pt idx="1317">
                  <c:v>2.6505000000000001E-3</c:v>
                </c:pt>
                <c:pt idx="1318">
                  <c:v>2.6507000000000002E-3</c:v>
                </c:pt>
                <c:pt idx="1319">
                  <c:v>2.6537000000000002E-3</c:v>
                </c:pt>
                <c:pt idx="1320">
                  <c:v>2.6399000000000001E-3</c:v>
                </c:pt>
                <c:pt idx="1321">
                  <c:v>2.6331000000000002E-3</c:v>
                </c:pt>
                <c:pt idx="1322">
                  <c:v>2.8183000000000001E-3</c:v>
                </c:pt>
                <c:pt idx="1323">
                  <c:v>2.6430999999999998E-3</c:v>
                </c:pt>
                <c:pt idx="1324">
                  <c:v>2.6086E-3</c:v>
                </c:pt>
                <c:pt idx="1325">
                  <c:v>2.7361999999999998E-3</c:v>
                </c:pt>
                <c:pt idx="1326">
                  <c:v>2.6365999999999998E-3</c:v>
                </c:pt>
                <c:pt idx="1327">
                  <c:v>2.6935000000000001E-3</c:v>
                </c:pt>
                <c:pt idx="1328">
                  <c:v>2.6744E-3</c:v>
                </c:pt>
                <c:pt idx="1329">
                  <c:v>2.6927000000000001E-3</c:v>
                </c:pt>
                <c:pt idx="1330">
                  <c:v>2.6397999999999999E-3</c:v>
                </c:pt>
                <c:pt idx="1331">
                  <c:v>2.6353000000000001E-3</c:v>
                </c:pt>
                <c:pt idx="1332">
                  <c:v>4.7730000000000003E-3</c:v>
                </c:pt>
                <c:pt idx="1333">
                  <c:v>2.7052999999999999E-3</c:v>
                </c:pt>
                <c:pt idx="1334">
                  <c:v>1.1834000000000001E-2</c:v>
                </c:pt>
                <c:pt idx="1335">
                  <c:v>2.8148000000000001E-3</c:v>
                </c:pt>
                <c:pt idx="1336">
                  <c:v>2.6776E-3</c:v>
                </c:pt>
                <c:pt idx="1337">
                  <c:v>2.5457000000000001E-3</c:v>
                </c:pt>
                <c:pt idx="1338">
                  <c:v>2.6827999999999999E-3</c:v>
                </c:pt>
                <c:pt idx="1339">
                  <c:v>2.6695999999999998E-3</c:v>
                </c:pt>
                <c:pt idx="1340">
                  <c:v>2.8292E-3</c:v>
                </c:pt>
                <c:pt idx="1341">
                  <c:v>2.5855000000000001E-3</c:v>
                </c:pt>
                <c:pt idx="1342">
                  <c:v>2.6299000000000001E-3</c:v>
                </c:pt>
                <c:pt idx="1343">
                  <c:v>2.5990000000000002E-3</c:v>
                </c:pt>
                <c:pt idx="1344">
                  <c:v>2.6037E-3</c:v>
                </c:pt>
                <c:pt idx="1345">
                  <c:v>2.8197000000000001E-3</c:v>
                </c:pt>
                <c:pt idx="1346">
                  <c:v>2.7247999999999999E-3</c:v>
                </c:pt>
                <c:pt idx="1347">
                  <c:v>2.5768000000000002E-3</c:v>
                </c:pt>
                <c:pt idx="1348">
                  <c:v>2.5829999999999998E-3</c:v>
                </c:pt>
                <c:pt idx="1349">
                  <c:v>2.7206000000000001E-3</c:v>
                </c:pt>
                <c:pt idx="1350">
                  <c:v>2.6705000000000001E-3</c:v>
                </c:pt>
                <c:pt idx="1351">
                  <c:v>2.519E-3</c:v>
                </c:pt>
                <c:pt idx="1352">
                  <c:v>2.6626000000000002E-3</c:v>
                </c:pt>
                <c:pt idx="1353">
                  <c:v>2.5772E-3</c:v>
                </c:pt>
                <c:pt idx="1354">
                  <c:v>2.9881E-3</c:v>
                </c:pt>
                <c:pt idx="1355">
                  <c:v>2.6697000000000001E-3</c:v>
                </c:pt>
                <c:pt idx="1356">
                  <c:v>2.5902999999999998E-3</c:v>
                </c:pt>
                <c:pt idx="1357">
                  <c:v>2.7179999999999999E-3</c:v>
                </c:pt>
                <c:pt idx="1358">
                  <c:v>2.5977000000000001E-3</c:v>
                </c:pt>
                <c:pt idx="1359">
                  <c:v>2.6499000000000002E-3</c:v>
                </c:pt>
                <c:pt idx="1360">
                  <c:v>2.5054999999999999E-3</c:v>
                </c:pt>
                <c:pt idx="1361">
                  <c:v>2.7418999999999998E-3</c:v>
                </c:pt>
                <c:pt idx="1362">
                  <c:v>2.6307000000000001E-3</c:v>
                </c:pt>
                <c:pt idx="1363">
                  <c:v>2.598E-3</c:v>
                </c:pt>
                <c:pt idx="1364">
                  <c:v>2.6779999999999998E-3</c:v>
                </c:pt>
                <c:pt idx="1365">
                  <c:v>2.6270999999999998E-3</c:v>
                </c:pt>
                <c:pt idx="1366">
                  <c:v>2.6224999999999998E-3</c:v>
                </c:pt>
                <c:pt idx="1367">
                  <c:v>2.6557999999999998E-3</c:v>
                </c:pt>
                <c:pt idx="1368">
                  <c:v>2.5636999999999999E-3</c:v>
                </c:pt>
                <c:pt idx="1369">
                  <c:v>2.6486000000000001E-3</c:v>
                </c:pt>
                <c:pt idx="1370">
                  <c:v>2.5718E-3</c:v>
                </c:pt>
                <c:pt idx="1371">
                  <c:v>2.7807000000000001E-3</c:v>
                </c:pt>
                <c:pt idx="1372">
                  <c:v>2.6672000000000002E-3</c:v>
                </c:pt>
                <c:pt idx="1373">
                  <c:v>2.9223000000000001E-3</c:v>
                </c:pt>
                <c:pt idx="1374">
                  <c:v>2.6786000000000002E-3</c:v>
                </c:pt>
                <c:pt idx="1375">
                  <c:v>2.6984999999999999E-3</c:v>
                </c:pt>
                <c:pt idx="1376">
                  <c:v>2.5566E-3</c:v>
                </c:pt>
                <c:pt idx="1377">
                  <c:v>2.7645999999999999E-3</c:v>
                </c:pt>
                <c:pt idx="1378">
                  <c:v>2.6404000000000002E-3</c:v>
                </c:pt>
                <c:pt idx="1379">
                  <c:v>2.6467000000000001E-3</c:v>
                </c:pt>
                <c:pt idx="1380">
                  <c:v>2.5221000000000002E-3</c:v>
                </c:pt>
                <c:pt idx="1381">
                  <c:v>2.5823999999999999E-3</c:v>
                </c:pt>
                <c:pt idx="1382">
                  <c:v>2.6473E-3</c:v>
                </c:pt>
                <c:pt idx="1383">
                  <c:v>2.7014000000000001E-3</c:v>
                </c:pt>
                <c:pt idx="1384">
                  <c:v>2.5722000000000002E-3</c:v>
                </c:pt>
                <c:pt idx="1385">
                  <c:v>2.6408E-3</c:v>
                </c:pt>
                <c:pt idx="1386">
                  <c:v>2.8275000000000002E-3</c:v>
                </c:pt>
                <c:pt idx="1387">
                  <c:v>2.6448999999999999E-3</c:v>
                </c:pt>
                <c:pt idx="1388">
                  <c:v>2.6708999999999999E-3</c:v>
                </c:pt>
                <c:pt idx="1389">
                  <c:v>2.6381999999999998E-3</c:v>
                </c:pt>
                <c:pt idx="1390">
                  <c:v>2.6408E-3</c:v>
                </c:pt>
                <c:pt idx="1391">
                  <c:v>2.6906999999999999E-3</c:v>
                </c:pt>
                <c:pt idx="1392">
                  <c:v>2.9578999999999999E-3</c:v>
                </c:pt>
                <c:pt idx="1393">
                  <c:v>2.6805000000000002E-3</c:v>
                </c:pt>
                <c:pt idx="1394">
                  <c:v>2.6272000000000001E-3</c:v>
                </c:pt>
                <c:pt idx="1395">
                  <c:v>2.5736999999999999E-3</c:v>
                </c:pt>
                <c:pt idx="1396">
                  <c:v>2.7171999999999999E-3</c:v>
                </c:pt>
                <c:pt idx="1397">
                  <c:v>2.7886E-3</c:v>
                </c:pt>
                <c:pt idx="1398">
                  <c:v>2.5864E-3</c:v>
                </c:pt>
                <c:pt idx="1399">
                  <c:v>2.6481E-3</c:v>
                </c:pt>
                <c:pt idx="1400">
                  <c:v>2.5680999999999998E-3</c:v>
                </c:pt>
                <c:pt idx="1401">
                  <c:v>3.9833999999999998E-3</c:v>
                </c:pt>
                <c:pt idx="1402">
                  <c:v>2.8195E-3</c:v>
                </c:pt>
                <c:pt idx="1403">
                  <c:v>2.6110999999999999E-3</c:v>
                </c:pt>
                <c:pt idx="1404">
                  <c:v>2.9139999999999999E-3</c:v>
                </c:pt>
                <c:pt idx="1405">
                  <c:v>2.6327E-3</c:v>
                </c:pt>
                <c:pt idx="1406">
                  <c:v>2.5668000000000002E-3</c:v>
                </c:pt>
                <c:pt idx="1407">
                  <c:v>2.6123000000000001E-3</c:v>
                </c:pt>
                <c:pt idx="1408">
                  <c:v>2.6565E-3</c:v>
                </c:pt>
                <c:pt idx="1409">
                  <c:v>2.6749999999999999E-3</c:v>
                </c:pt>
                <c:pt idx="1410">
                  <c:v>2.6741E-3</c:v>
                </c:pt>
                <c:pt idx="1411">
                  <c:v>2.7894999999999999E-3</c:v>
                </c:pt>
                <c:pt idx="1412">
                  <c:v>2.6538E-3</c:v>
                </c:pt>
                <c:pt idx="1413">
                  <c:v>3.6427E-3</c:v>
                </c:pt>
                <c:pt idx="1414">
                  <c:v>2.6408999999999998E-3</c:v>
                </c:pt>
                <c:pt idx="1415">
                  <c:v>2.7858000000000002E-3</c:v>
                </c:pt>
                <c:pt idx="1416">
                  <c:v>2.5986E-3</c:v>
                </c:pt>
                <c:pt idx="1417">
                  <c:v>2.7249000000000002E-3</c:v>
                </c:pt>
                <c:pt idx="1418">
                  <c:v>2.6324E-3</c:v>
                </c:pt>
                <c:pt idx="1419">
                  <c:v>3.5159000000000002E-3</c:v>
                </c:pt>
                <c:pt idx="1420">
                  <c:v>2.6115999999999999E-3</c:v>
                </c:pt>
                <c:pt idx="1421">
                  <c:v>2.7100000000000002E-3</c:v>
                </c:pt>
                <c:pt idx="1422">
                  <c:v>2.6879E-3</c:v>
                </c:pt>
                <c:pt idx="1423">
                  <c:v>2.6323000000000002E-3</c:v>
                </c:pt>
                <c:pt idx="1424">
                  <c:v>2.6189999999999998E-3</c:v>
                </c:pt>
                <c:pt idx="1425">
                  <c:v>2.6283999999999999E-3</c:v>
                </c:pt>
                <c:pt idx="1426">
                  <c:v>2.653E-3</c:v>
                </c:pt>
                <c:pt idx="1427">
                  <c:v>2.6254E-3</c:v>
                </c:pt>
                <c:pt idx="1428">
                  <c:v>2.6860999999999999E-3</c:v>
                </c:pt>
                <c:pt idx="1429">
                  <c:v>2.6202E-3</c:v>
                </c:pt>
                <c:pt idx="1430">
                  <c:v>2.7342999999999998E-3</c:v>
                </c:pt>
                <c:pt idx="1431">
                  <c:v>2.6429000000000001E-3</c:v>
                </c:pt>
                <c:pt idx="1432">
                  <c:v>2.7704000000000001E-3</c:v>
                </c:pt>
                <c:pt idx="1433">
                  <c:v>2.6153999999999999E-3</c:v>
                </c:pt>
                <c:pt idx="1434">
                  <c:v>2.7785000000000002E-3</c:v>
                </c:pt>
                <c:pt idx="1435">
                  <c:v>2.7011000000000001E-3</c:v>
                </c:pt>
                <c:pt idx="1436">
                  <c:v>2.5793999999999999E-3</c:v>
                </c:pt>
                <c:pt idx="1437">
                  <c:v>2.7388999999999998E-3</c:v>
                </c:pt>
                <c:pt idx="1438">
                  <c:v>3.4212999999999999E-3</c:v>
                </c:pt>
                <c:pt idx="1439">
                  <c:v>2.7698000000000002E-3</c:v>
                </c:pt>
                <c:pt idx="1440">
                  <c:v>2.7742000000000001E-3</c:v>
                </c:pt>
                <c:pt idx="1441">
                  <c:v>2.5988999999999999E-3</c:v>
                </c:pt>
                <c:pt idx="1442">
                  <c:v>2.5695000000000002E-3</c:v>
                </c:pt>
                <c:pt idx="1443">
                  <c:v>2.7090999999999999E-3</c:v>
                </c:pt>
                <c:pt idx="1444">
                  <c:v>2.5893999999999999E-3</c:v>
                </c:pt>
                <c:pt idx="1445">
                  <c:v>2.709E-3</c:v>
                </c:pt>
                <c:pt idx="1446">
                  <c:v>2.6794000000000002E-3</c:v>
                </c:pt>
                <c:pt idx="1447">
                  <c:v>2.5276999999999999E-3</c:v>
                </c:pt>
                <c:pt idx="1448">
                  <c:v>2.6744E-3</c:v>
                </c:pt>
                <c:pt idx="1449">
                  <c:v>2.6545000000000002E-3</c:v>
                </c:pt>
                <c:pt idx="1450">
                  <c:v>2.7718E-3</c:v>
                </c:pt>
                <c:pt idx="1451">
                  <c:v>2.6952999999999999E-3</c:v>
                </c:pt>
                <c:pt idx="1452">
                  <c:v>2.6792000000000001E-3</c:v>
                </c:pt>
                <c:pt idx="1453">
                  <c:v>2.7686999999999998E-3</c:v>
                </c:pt>
                <c:pt idx="1454">
                  <c:v>2.6305E-3</c:v>
                </c:pt>
                <c:pt idx="1455">
                  <c:v>2.6267E-3</c:v>
                </c:pt>
                <c:pt idx="1456">
                  <c:v>2.7829E-3</c:v>
                </c:pt>
                <c:pt idx="1457">
                  <c:v>2.7131E-3</c:v>
                </c:pt>
                <c:pt idx="1458">
                  <c:v>2.5918E-3</c:v>
                </c:pt>
                <c:pt idx="1459">
                  <c:v>2.6080000000000001E-3</c:v>
                </c:pt>
                <c:pt idx="1460">
                  <c:v>3.4120000000000001E-3</c:v>
                </c:pt>
                <c:pt idx="1461">
                  <c:v>2.7563000000000002E-3</c:v>
                </c:pt>
                <c:pt idx="1462">
                  <c:v>2.6476E-3</c:v>
                </c:pt>
                <c:pt idx="1463">
                  <c:v>2.7528000000000001E-3</c:v>
                </c:pt>
                <c:pt idx="1464">
                  <c:v>2.8831999999999998E-3</c:v>
                </c:pt>
                <c:pt idx="1465">
                  <c:v>2.5577E-3</c:v>
                </c:pt>
                <c:pt idx="1466">
                  <c:v>2.8042000000000002E-3</c:v>
                </c:pt>
                <c:pt idx="1467">
                  <c:v>2.7430000000000002E-3</c:v>
                </c:pt>
                <c:pt idx="1468">
                  <c:v>2.8923999999999998E-3</c:v>
                </c:pt>
                <c:pt idx="1469">
                  <c:v>2.6201000000000002E-3</c:v>
                </c:pt>
                <c:pt idx="1470">
                  <c:v>2.8666999999999998E-3</c:v>
                </c:pt>
                <c:pt idx="1471">
                  <c:v>2.7588999999999999E-3</c:v>
                </c:pt>
                <c:pt idx="1472">
                  <c:v>3.1289E-3</c:v>
                </c:pt>
                <c:pt idx="1473">
                  <c:v>2.5760000000000002E-3</c:v>
                </c:pt>
                <c:pt idx="1474">
                  <c:v>3.0739999999999999E-3</c:v>
                </c:pt>
                <c:pt idx="1475">
                  <c:v>2.5458E-3</c:v>
                </c:pt>
                <c:pt idx="1476">
                  <c:v>2.7022999999999999E-3</c:v>
                </c:pt>
                <c:pt idx="1477">
                  <c:v>2.5281000000000001E-3</c:v>
                </c:pt>
                <c:pt idx="1478">
                  <c:v>2.5116000000000001E-3</c:v>
                </c:pt>
                <c:pt idx="1479">
                  <c:v>2.6662999999999999E-3</c:v>
                </c:pt>
                <c:pt idx="1480">
                  <c:v>2.5745E-3</c:v>
                </c:pt>
                <c:pt idx="1481">
                  <c:v>2.601E-3</c:v>
                </c:pt>
                <c:pt idx="1482">
                  <c:v>2.8647E-3</c:v>
                </c:pt>
                <c:pt idx="1483">
                  <c:v>2.6684E-3</c:v>
                </c:pt>
                <c:pt idx="1484">
                  <c:v>4.3354999999999999E-3</c:v>
                </c:pt>
                <c:pt idx="1485">
                  <c:v>2.6725E-3</c:v>
                </c:pt>
                <c:pt idx="1486">
                  <c:v>2.7068999999999999E-3</c:v>
                </c:pt>
                <c:pt idx="1487">
                  <c:v>2.6841E-3</c:v>
                </c:pt>
                <c:pt idx="1488">
                  <c:v>2.6689999999999999E-3</c:v>
                </c:pt>
                <c:pt idx="1489">
                  <c:v>2.6137999999999999E-3</c:v>
                </c:pt>
                <c:pt idx="1490">
                  <c:v>2.6534000000000002E-3</c:v>
                </c:pt>
                <c:pt idx="1491">
                  <c:v>2.8197999999999999E-3</c:v>
                </c:pt>
                <c:pt idx="1492">
                  <c:v>2.6886000000000002E-3</c:v>
                </c:pt>
                <c:pt idx="1493">
                  <c:v>2.6940000000000002E-3</c:v>
                </c:pt>
                <c:pt idx="1494">
                  <c:v>2.6418000000000001E-3</c:v>
                </c:pt>
                <c:pt idx="1495">
                  <c:v>2.6178999999999998E-3</c:v>
                </c:pt>
                <c:pt idx="1496">
                  <c:v>2.6297E-3</c:v>
                </c:pt>
                <c:pt idx="1497">
                  <c:v>2.6232E-3</c:v>
                </c:pt>
                <c:pt idx="1498">
                  <c:v>2.6822999999999999E-3</c:v>
                </c:pt>
                <c:pt idx="1499">
                  <c:v>2.6256999999999999E-3</c:v>
                </c:pt>
                <c:pt idx="1500">
                  <c:v>2.8654000000000002E-3</c:v>
                </c:pt>
                <c:pt idx="1501">
                  <c:v>2.6354E-3</c:v>
                </c:pt>
                <c:pt idx="1502">
                  <c:v>2.7109E-3</c:v>
                </c:pt>
                <c:pt idx="1503">
                  <c:v>2.7363999999999999E-3</c:v>
                </c:pt>
                <c:pt idx="1504">
                  <c:v>2.6253000000000001E-3</c:v>
                </c:pt>
                <c:pt idx="1505">
                  <c:v>2.5474E-3</c:v>
                </c:pt>
                <c:pt idx="1506">
                  <c:v>2.6243E-3</c:v>
                </c:pt>
                <c:pt idx="1507">
                  <c:v>2.7282999999999999E-3</c:v>
                </c:pt>
                <c:pt idx="1508">
                  <c:v>2.7463000000000001E-3</c:v>
                </c:pt>
                <c:pt idx="1509">
                  <c:v>2.6223000000000002E-3</c:v>
                </c:pt>
                <c:pt idx="1510">
                  <c:v>2.5693999999999999E-3</c:v>
                </c:pt>
                <c:pt idx="1511">
                  <c:v>2.6776E-3</c:v>
                </c:pt>
                <c:pt idx="1512">
                  <c:v>2.6619E-3</c:v>
                </c:pt>
                <c:pt idx="1513">
                  <c:v>2.5953999999999999E-3</c:v>
                </c:pt>
                <c:pt idx="1514">
                  <c:v>2.5986E-3</c:v>
                </c:pt>
                <c:pt idx="1515">
                  <c:v>2.6526000000000002E-3</c:v>
                </c:pt>
                <c:pt idx="1516">
                  <c:v>2.6427999999999998E-3</c:v>
                </c:pt>
                <c:pt idx="1517">
                  <c:v>2.6427999999999998E-3</c:v>
                </c:pt>
                <c:pt idx="1518">
                  <c:v>2.5836000000000001E-3</c:v>
                </c:pt>
                <c:pt idx="1519">
                  <c:v>2.7897E-3</c:v>
                </c:pt>
                <c:pt idx="1520">
                  <c:v>2.6624000000000001E-3</c:v>
                </c:pt>
                <c:pt idx="1521">
                  <c:v>2.6299000000000001E-3</c:v>
                </c:pt>
                <c:pt idx="1522">
                  <c:v>2.7599E-3</c:v>
                </c:pt>
                <c:pt idx="1523">
                  <c:v>4.7397000000000003E-3</c:v>
                </c:pt>
                <c:pt idx="1524">
                  <c:v>2.6194E-3</c:v>
                </c:pt>
                <c:pt idx="1525">
                  <c:v>2.8149E-3</c:v>
                </c:pt>
                <c:pt idx="1526">
                  <c:v>2.7228999999999999E-3</c:v>
                </c:pt>
                <c:pt idx="1527">
                  <c:v>2.6061000000000001E-3</c:v>
                </c:pt>
                <c:pt idx="1528">
                  <c:v>2.6335E-3</c:v>
                </c:pt>
                <c:pt idx="1529">
                  <c:v>2.5931000000000001E-3</c:v>
                </c:pt>
                <c:pt idx="1530">
                  <c:v>2.6126000000000001E-3</c:v>
                </c:pt>
                <c:pt idx="1531">
                  <c:v>2.6719999999999999E-3</c:v>
                </c:pt>
                <c:pt idx="1532">
                  <c:v>2.5709000000000001E-3</c:v>
                </c:pt>
                <c:pt idx="1533">
                  <c:v>2.6624000000000001E-3</c:v>
                </c:pt>
                <c:pt idx="1534">
                  <c:v>2.7182999999999999E-3</c:v>
                </c:pt>
                <c:pt idx="1535">
                  <c:v>2.7694999999999998E-3</c:v>
                </c:pt>
                <c:pt idx="1536">
                  <c:v>2.7740999999999998E-3</c:v>
                </c:pt>
                <c:pt idx="1537">
                  <c:v>2.6082000000000002E-3</c:v>
                </c:pt>
                <c:pt idx="1538">
                  <c:v>2.6814E-3</c:v>
                </c:pt>
                <c:pt idx="1539">
                  <c:v>2.5779000000000002E-3</c:v>
                </c:pt>
                <c:pt idx="1540">
                  <c:v>2.6532999999999999E-3</c:v>
                </c:pt>
                <c:pt idx="1541">
                  <c:v>2.738E-3</c:v>
                </c:pt>
                <c:pt idx="1542">
                  <c:v>2.6687999999999998E-3</c:v>
                </c:pt>
                <c:pt idx="1543">
                  <c:v>2.6770000000000001E-3</c:v>
                </c:pt>
                <c:pt idx="1544">
                  <c:v>2.6608000000000001E-3</c:v>
                </c:pt>
                <c:pt idx="1545">
                  <c:v>2.6602000000000002E-3</c:v>
                </c:pt>
                <c:pt idx="1546">
                  <c:v>2.6702000000000002E-3</c:v>
                </c:pt>
                <c:pt idx="1547">
                  <c:v>2.6567000000000001E-3</c:v>
                </c:pt>
                <c:pt idx="1548">
                  <c:v>2.7303000000000002E-3</c:v>
                </c:pt>
                <c:pt idx="1549">
                  <c:v>2.7117999999999999E-3</c:v>
                </c:pt>
                <c:pt idx="1550">
                  <c:v>2.9523000000000001E-3</c:v>
                </c:pt>
                <c:pt idx="1551">
                  <c:v>2.6256000000000001E-3</c:v>
                </c:pt>
                <c:pt idx="1552">
                  <c:v>2.5798000000000001E-3</c:v>
                </c:pt>
                <c:pt idx="1553">
                  <c:v>3.0504999999999998E-3</c:v>
                </c:pt>
                <c:pt idx="1554">
                  <c:v>2.5766000000000001E-3</c:v>
                </c:pt>
                <c:pt idx="1555">
                  <c:v>2.7464E-3</c:v>
                </c:pt>
                <c:pt idx="1556">
                  <c:v>2.7677999999999999E-3</c:v>
                </c:pt>
                <c:pt idx="1557">
                  <c:v>2.8590999999999998E-3</c:v>
                </c:pt>
                <c:pt idx="1558">
                  <c:v>2.6416999999999999E-3</c:v>
                </c:pt>
                <c:pt idx="1559">
                  <c:v>2.6178999999999998E-3</c:v>
                </c:pt>
                <c:pt idx="1560">
                  <c:v>2.5297000000000002E-3</c:v>
                </c:pt>
                <c:pt idx="1561">
                  <c:v>2.7499E-3</c:v>
                </c:pt>
                <c:pt idx="1562">
                  <c:v>2.5352E-3</c:v>
                </c:pt>
                <c:pt idx="1563">
                  <c:v>2.7093999999999998E-3</c:v>
                </c:pt>
                <c:pt idx="1564">
                  <c:v>2.6121999999999999E-3</c:v>
                </c:pt>
                <c:pt idx="1565">
                  <c:v>2.6400999999999998E-3</c:v>
                </c:pt>
                <c:pt idx="1566">
                  <c:v>2.6998E-3</c:v>
                </c:pt>
                <c:pt idx="1567">
                  <c:v>2.6741E-3</c:v>
                </c:pt>
                <c:pt idx="1568">
                  <c:v>2.7831000000000002E-3</c:v>
                </c:pt>
                <c:pt idx="1569">
                  <c:v>2.5907E-3</c:v>
                </c:pt>
                <c:pt idx="1570">
                  <c:v>2.9129999999999998E-3</c:v>
                </c:pt>
                <c:pt idx="1571">
                  <c:v>2.6808999999999999E-3</c:v>
                </c:pt>
                <c:pt idx="1572">
                  <c:v>3.0774999999999999E-3</c:v>
                </c:pt>
                <c:pt idx="1573">
                  <c:v>2.5642E-3</c:v>
                </c:pt>
                <c:pt idx="1574">
                  <c:v>2.6289999999999998E-3</c:v>
                </c:pt>
                <c:pt idx="1575">
                  <c:v>2.9992999999999999E-3</c:v>
                </c:pt>
                <c:pt idx="1576">
                  <c:v>2.7041000000000001E-3</c:v>
                </c:pt>
                <c:pt idx="1577">
                  <c:v>2.7550000000000001E-3</c:v>
                </c:pt>
                <c:pt idx="1578">
                  <c:v>2.5439999999999998E-3</c:v>
                </c:pt>
                <c:pt idx="1579">
                  <c:v>2.5785999999999999E-3</c:v>
                </c:pt>
                <c:pt idx="1580">
                  <c:v>2.6624999999999999E-3</c:v>
                </c:pt>
                <c:pt idx="1581">
                  <c:v>2.5985000000000001E-3</c:v>
                </c:pt>
                <c:pt idx="1582">
                  <c:v>2.7382999999999999E-3</c:v>
                </c:pt>
                <c:pt idx="1583">
                  <c:v>2.8871000000000001E-3</c:v>
                </c:pt>
                <c:pt idx="1584">
                  <c:v>2.6283000000000001E-3</c:v>
                </c:pt>
                <c:pt idx="1585">
                  <c:v>2.611E-3</c:v>
                </c:pt>
                <c:pt idx="1586">
                  <c:v>2.6069000000000001E-3</c:v>
                </c:pt>
                <c:pt idx="1587">
                  <c:v>2.6725E-3</c:v>
                </c:pt>
                <c:pt idx="1588">
                  <c:v>2.6297E-3</c:v>
                </c:pt>
                <c:pt idx="1589">
                  <c:v>2.6080000000000001E-3</c:v>
                </c:pt>
                <c:pt idx="1590">
                  <c:v>2.7028999999999998E-3</c:v>
                </c:pt>
                <c:pt idx="1591">
                  <c:v>2.5747000000000001E-3</c:v>
                </c:pt>
                <c:pt idx="1592">
                  <c:v>2.7883000000000001E-3</c:v>
                </c:pt>
                <c:pt idx="1593">
                  <c:v>2.6305999999999999E-3</c:v>
                </c:pt>
                <c:pt idx="1594">
                  <c:v>2.6670000000000001E-3</c:v>
                </c:pt>
                <c:pt idx="1595">
                  <c:v>2.5774000000000001E-3</c:v>
                </c:pt>
                <c:pt idx="1596">
                  <c:v>2.9279000000000002E-3</c:v>
                </c:pt>
                <c:pt idx="1597">
                  <c:v>2.8157E-3</c:v>
                </c:pt>
                <c:pt idx="1598">
                  <c:v>2.5703000000000002E-3</c:v>
                </c:pt>
                <c:pt idx="1599">
                  <c:v>2.9279000000000002E-3</c:v>
                </c:pt>
                <c:pt idx="1600">
                  <c:v>2.5519000000000002E-3</c:v>
                </c:pt>
                <c:pt idx="1601">
                  <c:v>2.6630999999999998E-3</c:v>
                </c:pt>
                <c:pt idx="1602">
                  <c:v>2.5829999999999998E-3</c:v>
                </c:pt>
                <c:pt idx="1603">
                  <c:v>3.6012000000000001E-3</c:v>
                </c:pt>
                <c:pt idx="1604">
                  <c:v>2.6286E-3</c:v>
                </c:pt>
                <c:pt idx="1605">
                  <c:v>2.6362999999999998E-3</c:v>
                </c:pt>
                <c:pt idx="1606">
                  <c:v>2.7255999999999999E-3</c:v>
                </c:pt>
                <c:pt idx="1607">
                  <c:v>2.5711000000000002E-3</c:v>
                </c:pt>
                <c:pt idx="1608">
                  <c:v>2.5939000000000001E-3</c:v>
                </c:pt>
                <c:pt idx="1609">
                  <c:v>2.6481E-3</c:v>
                </c:pt>
                <c:pt idx="1610">
                  <c:v>2.6524000000000001E-3</c:v>
                </c:pt>
                <c:pt idx="1611">
                  <c:v>2.6015999999999999E-3</c:v>
                </c:pt>
                <c:pt idx="1612">
                  <c:v>2.5894999999999998E-3</c:v>
                </c:pt>
                <c:pt idx="1613">
                  <c:v>2.6484E-3</c:v>
                </c:pt>
                <c:pt idx="1614">
                  <c:v>2.5999999999999999E-3</c:v>
                </c:pt>
                <c:pt idx="1615">
                  <c:v>2.7501000000000001E-3</c:v>
                </c:pt>
                <c:pt idx="1616">
                  <c:v>2.7341000000000002E-3</c:v>
                </c:pt>
                <c:pt idx="1617">
                  <c:v>2.9643E-3</c:v>
                </c:pt>
                <c:pt idx="1618">
                  <c:v>2.9036999999999999E-3</c:v>
                </c:pt>
                <c:pt idx="1619">
                  <c:v>2.7212999999999998E-3</c:v>
                </c:pt>
                <c:pt idx="1620">
                  <c:v>2.6281999999999998E-3</c:v>
                </c:pt>
                <c:pt idx="1621">
                  <c:v>2.5582999999999999E-3</c:v>
                </c:pt>
                <c:pt idx="1622">
                  <c:v>2.6421000000000001E-3</c:v>
                </c:pt>
                <c:pt idx="1623">
                  <c:v>3.0393E-3</c:v>
                </c:pt>
                <c:pt idx="1624">
                  <c:v>2.5833000000000002E-3</c:v>
                </c:pt>
                <c:pt idx="1625">
                  <c:v>2.8259000000000001E-3</c:v>
                </c:pt>
                <c:pt idx="1626">
                  <c:v>2.6254999999999998E-3</c:v>
                </c:pt>
                <c:pt idx="1627">
                  <c:v>2.8760999999999999E-3</c:v>
                </c:pt>
                <c:pt idx="1628">
                  <c:v>2.6633E-3</c:v>
                </c:pt>
                <c:pt idx="1629">
                  <c:v>2.6078E-3</c:v>
                </c:pt>
                <c:pt idx="1630">
                  <c:v>2.7617000000000002E-3</c:v>
                </c:pt>
                <c:pt idx="1631">
                  <c:v>2.7463000000000001E-3</c:v>
                </c:pt>
                <c:pt idx="1632">
                  <c:v>2.5961000000000001E-3</c:v>
                </c:pt>
                <c:pt idx="1633">
                  <c:v>2.6059E-3</c:v>
                </c:pt>
                <c:pt idx="1634">
                  <c:v>2.6129999999999999E-3</c:v>
                </c:pt>
                <c:pt idx="1635">
                  <c:v>2.7117E-3</c:v>
                </c:pt>
                <c:pt idx="1636">
                  <c:v>2.7323E-3</c:v>
                </c:pt>
                <c:pt idx="1637">
                  <c:v>2.673E-3</c:v>
                </c:pt>
                <c:pt idx="1638">
                  <c:v>2.6935000000000001E-3</c:v>
                </c:pt>
                <c:pt idx="1639">
                  <c:v>2.6676E-3</c:v>
                </c:pt>
                <c:pt idx="1640">
                  <c:v>2.8099000000000002E-3</c:v>
                </c:pt>
                <c:pt idx="1641">
                  <c:v>2.6310999999999999E-3</c:v>
                </c:pt>
                <c:pt idx="1642">
                  <c:v>2.6129E-3</c:v>
                </c:pt>
                <c:pt idx="1643">
                  <c:v>2.7030999999999999E-3</c:v>
                </c:pt>
                <c:pt idx="1644">
                  <c:v>2.9133000000000002E-3</c:v>
                </c:pt>
                <c:pt idx="1645">
                  <c:v>2.7387000000000002E-3</c:v>
                </c:pt>
                <c:pt idx="1646">
                  <c:v>2.7477000000000001E-3</c:v>
                </c:pt>
                <c:pt idx="1647">
                  <c:v>2.8126000000000002E-3</c:v>
                </c:pt>
                <c:pt idx="1648">
                  <c:v>2.8381999999999999E-3</c:v>
                </c:pt>
                <c:pt idx="1649">
                  <c:v>2.6145999999999999E-3</c:v>
                </c:pt>
                <c:pt idx="1650">
                  <c:v>2.5333999999999999E-3</c:v>
                </c:pt>
                <c:pt idx="1651">
                  <c:v>2.6492999999999998E-3</c:v>
                </c:pt>
                <c:pt idx="1652">
                  <c:v>2.5652000000000001E-3</c:v>
                </c:pt>
                <c:pt idx="1653">
                  <c:v>2.8108E-3</c:v>
                </c:pt>
                <c:pt idx="1654">
                  <c:v>2.6140999999999998E-3</c:v>
                </c:pt>
                <c:pt idx="1655">
                  <c:v>2.5634999999999998E-3</c:v>
                </c:pt>
                <c:pt idx="1656">
                  <c:v>2.7661000000000001E-3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914-E94D-9B75-1C6A92C1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1353952"/>
        <c:axId val="1631253296"/>
      </c:scatterChart>
      <c:valAx>
        <c:axId val="16313539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Loci</a:t>
                </a:r>
              </a:p>
            </c:rich>
          </c:tx>
          <c:layout>
            <c:manualLayout>
              <c:xMode val="edge"/>
              <c:yMode val="edge"/>
              <c:x val="0.51003288030496496"/>
              <c:y val="0.813094339622641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253296"/>
        <c:crosses val="autoZero"/>
        <c:crossBetween val="midCat"/>
      </c:valAx>
      <c:valAx>
        <c:axId val="1631253296"/>
        <c:scaling>
          <c:orientation val="minMax"/>
          <c:max val="0.05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i="1" dirty="0"/>
                  <a:t>F</a:t>
                </a:r>
                <a:r>
                  <a:rPr lang="en-US" sz="2000" i="1" baseline="-25000" dirty="0"/>
                  <a:t>ST</a:t>
                </a:r>
              </a:p>
            </c:rich>
          </c:tx>
          <c:layout>
            <c:manualLayout>
              <c:xMode val="edge"/>
              <c:yMode val="edge"/>
              <c:x val="1.1224779599537601E-2"/>
              <c:y val="0.373141926653527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3539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471538713910801"/>
          <c:y val="6.2962962962962901E-2"/>
          <c:w val="0.78820127952755903"/>
          <c:h val="0.74845669291338601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dk1">
                <a:tint val="885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ECE-8E40-961D-E8CCFD27485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ECE-8E40-961D-E8CCFD27485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ECE-8E40-961D-E8CCFD27485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ECE-8E40-961D-E8CCFD27485A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ECE-8E40-961D-E8CCFD27485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ECE-8E40-961D-E8CCFD27485A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ECE-8E40-961D-E8CCFD27485A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ECE-8E40-961D-E8CCFD27485A}"/>
              </c:ext>
            </c:extLst>
          </c:dPt>
          <c:errBars>
            <c:errBarType val="both"/>
            <c:errValType val="cust"/>
            <c:noEndCap val="0"/>
            <c:plus>
              <c:numRef>
                <c:f>Relatedness!$P$9:$P$16</c:f>
                <c:numCache>
                  <c:formatCode>General</c:formatCode>
                  <c:ptCount val="8"/>
                  <c:pt idx="0">
                    <c:v>3.6999999999999999E-4</c:v>
                  </c:pt>
                  <c:pt idx="1">
                    <c:v>6.0999999999999997E-4</c:v>
                  </c:pt>
                  <c:pt idx="2">
                    <c:v>6.0999999999999997E-4</c:v>
                  </c:pt>
                  <c:pt idx="3">
                    <c:v>3.2000000000000003E-4</c:v>
                  </c:pt>
                  <c:pt idx="4">
                    <c:v>4.6999999999999999E-4</c:v>
                  </c:pt>
                  <c:pt idx="5">
                    <c:v>3.1E-4</c:v>
                  </c:pt>
                  <c:pt idx="6">
                    <c:v>4.4999999999999999E-4</c:v>
                  </c:pt>
                  <c:pt idx="7">
                    <c:v>4.4999999999999999E-4</c:v>
                  </c:pt>
                </c:numCache>
              </c:numRef>
            </c:plus>
            <c:minus>
              <c:numRef>
                <c:f>Relatedness!$P$9:$P$16</c:f>
                <c:numCache>
                  <c:formatCode>General</c:formatCode>
                  <c:ptCount val="8"/>
                  <c:pt idx="0">
                    <c:v>3.6999999999999999E-4</c:v>
                  </c:pt>
                  <c:pt idx="1">
                    <c:v>6.0999999999999997E-4</c:v>
                  </c:pt>
                  <c:pt idx="2">
                    <c:v>6.0999999999999997E-4</c:v>
                  </c:pt>
                  <c:pt idx="3">
                    <c:v>3.2000000000000003E-4</c:v>
                  </c:pt>
                  <c:pt idx="4">
                    <c:v>4.6999999999999999E-4</c:v>
                  </c:pt>
                  <c:pt idx="5">
                    <c:v>3.1E-4</c:v>
                  </c:pt>
                  <c:pt idx="6">
                    <c:v>4.4999999999999999E-4</c:v>
                  </c:pt>
                  <c:pt idx="7">
                    <c:v>4.4999999999999999E-4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Relatedness!$M$9:$M$16</c:f>
              <c:strCache>
                <c:ptCount val="8"/>
                <c:pt idx="0">
                  <c:v>AP1</c:v>
                </c:pt>
                <c:pt idx="1">
                  <c:v>NR3</c:v>
                </c:pt>
                <c:pt idx="2">
                  <c:v>NR4</c:v>
                </c:pt>
                <c:pt idx="3">
                  <c:v>NR1</c:v>
                </c:pt>
                <c:pt idx="4">
                  <c:v>AR1</c:v>
                </c:pt>
                <c:pt idx="5">
                  <c:v>AR2</c:v>
                </c:pt>
                <c:pt idx="6">
                  <c:v>NR2</c:v>
                </c:pt>
                <c:pt idx="7">
                  <c:v>AP2</c:v>
                </c:pt>
              </c:strCache>
            </c:strRef>
          </c:cat>
          <c:val>
            <c:numRef>
              <c:f>Relatedness!$O$9:$O$16</c:f>
              <c:numCache>
                <c:formatCode>General</c:formatCode>
                <c:ptCount val="8"/>
                <c:pt idx="0">
                  <c:v>3.2659999999999998E-3</c:v>
                </c:pt>
                <c:pt idx="1">
                  <c:v>3.1029999999999999E-3</c:v>
                </c:pt>
                <c:pt idx="2">
                  <c:v>4.4270000000000004E-3</c:v>
                </c:pt>
                <c:pt idx="3">
                  <c:v>3.6619999999999999E-3</c:v>
                </c:pt>
                <c:pt idx="4">
                  <c:v>5.8760000000000001E-3</c:v>
                </c:pt>
                <c:pt idx="5">
                  <c:v>3.3289999999999999E-3</c:v>
                </c:pt>
                <c:pt idx="6">
                  <c:v>7.1840000000000003E-3</c:v>
                </c:pt>
                <c:pt idx="7">
                  <c:v>5.2030000000000002E-3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7ECE-8E40-961D-E8CCFD2748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31401520"/>
        <c:axId val="1631405552"/>
      </c:barChart>
      <c:catAx>
        <c:axId val="163140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Locality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405552"/>
        <c:crosses val="autoZero"/>
        <c:auto val="1"/>
        <c:lblAlgn val="ctr"/>
        <c:lblOffset val="100"/>
        <c:noMultiLvlLbl val="0"/>
      </c:catAx>
      <c:valAx>
        <c:axId val="1631405552"/>
        <c:scaling>
          <c:orientation val="minMax"/>
          <c:max val="8.0000000000000002E-3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Average within locality</a:t>
                </a:r>
                <a:r>
                  <a:rPr lang="en-US" sz="1400" baseline="0" dirty="0">
                    <a:solidFill>
                      <a:schemeClr val="bg1"/>
                    </a:solidFill>
                  </a:rPr>
                  <a:t> relatedness</a:t>
                </a:r>
              </a:p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en-US" sz="1400" dirty="0">
                  <a:solidFill>
                    <a:schemeClr val="bg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8575"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40152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1060532200685"/>
          <c:y val="4.81481481481481E-2"/>
          <c:w val="0.81185610949285203"/>
          <c:h val="0.7394196558763489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 w="12700">
              <a:solidFill>
                <a:schemeClr val="bg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337-8A4D-B6DD-B54ADEC3C09C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337-8A4D-B6DD-B54ADEC3C09C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337-8A4D-B6DD-B54ADEC3C09C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337-8A4D-B6DD-B54ADEC3C09C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337-8A4D-B6DD-B54ADEC3C09C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337-8A4D-B6DD-B54ADEC3C09C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337-8A4D-B6DD-B54ADEC3C09C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6"/>
              </a:solidFill>
              <a:ln w="127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3337-8A4D-B6DD-B54ADEC3C09C}"/>
              </c:ext>
            </c:extLst>
          </c:dPt>
          <c:errBars>
            <c:errBarType val="both"/>
            <c:errValType val="cust"/>
            <c:noEndCap val="0"/>
            <c:plus>
              <c:numRef>
                <c:f>AR!$I$3:$I$10</c:f>
                <c:numCache>
                  <c:formatCode>General</c:formatCode>
                  <c:ptCount val="8"/>
                  <c:pt idx="0">
                    <c:v>3.6990000000000002E-2</c:v>
                  </c:pt>
                  <c:pt idx="1">
                    <c:v>3.7089999999999998E-2</c:v>
                  </c:pt>
                  <c:pt idx="2">
                    <c:v>3.8370000000000001E-2</c:v>
                  </c:pt>
                  <c:pt idx="3">
                    <c:v>3.7960000000000001E-2</c:v>
                  </c:pt>
                  <c:pt idx="4">
                    <c:v>3.7909999999999999E-2</c:v>
                  </c:pt>
                  <c:pt idx="5">
                    <c:v>3.7839999999999999E-2</c:v>
                  </c:pt>
                  <c:pt idx="6">
                    <c:v>3.6560000000000002E-2</c:v>
                  </c:pt>
                  <c:pt idx="7">
                    <c:v>3.7339999999999998E-2</c:v>
                  </c:pt>
                </c:numCache>
              </c:numRef>
            </c:plus>
            <c:minus>
              <c:numRef>
                <c:f>AR!$I$3:$I$10</c:f>
                <c:numCache>
                  <c:formatCode>General</c:formatCode>
                  <c:ptCount val="8"/>
                  <c:pt idx="0">
                    <c:v>3.6990000000000002E-2</c:v>
                  </c:pt>
                  <c:pt idx="1">
                    <c:v>3.7089999999999998E-2</c:v>
                  </c:pt>
                  <c:pt idx="2">
                    <c:v>3.8370000000000001E-2</c:v>
                  </c:pt>
                  <c:pt idx="3">
                    <c:v>3.7960000000000001E-2</c:v>
                  </c:pt>
                  <c:pt idx="4">
                    <c:v>3.7909999999999999E-2</c:v>
                  </c:pt>
                  <c:pt idx="5">
                    <c:v>3.7839999999999999E-2</c:v>
                  </c:pt>
                  <c:pt idx="6">
                    <c:v>3.6560000000000002E-2</c:v>
                  </c:pt>
                  <c:pt idx="7">
                    <c:v>3.7339999999999998E-2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bg2"/>
                </a:solidFill>
                <a:round/>
              </a:ln>
              <a:effectLst/>
            </c:spPr>
          </c:errBars>
          <c:cat>
            <c:strRef>
              <c:f>AR!$F$3:$F$10</c:f>
              <c:strCache>
                <c:ptCount val="8"/>
                <c:pt idx="0">
                  <c:v>JC</c:v>
                </c:pt>
                <c:pt idx="1">
                  <c:v>NR3</c:v>
                </c:pt>
                <c:pt idx="2">
                  <c:v>NR4</c:v>
                </c:pt>
                <c:pt idx="3">
                  <c:v>NR1</c:v>
                </c:pt>
                <c:pt idx="4">
                  <c:v>AR1</c:v>
                </c:pt>
                <c:pt idx="5">
                  <c:v>AR3</c:v>
                </c:pt>
                <c:pt idx="6">
                  <c:v>NR2</c:v>
                </c:pt>
                <c:pt idx="7">
                  <c:v>AP2</c:v>
                </c:pt>
              </c:strCache>
            </c:strRef>
          </c:cat>
          <c:val>
            <c:numRef>
              <c:f>AR!$H$3:$H$10</c:f>
              <c:numCache>
                <c:formatCode>General</c:formatCode>
                <c:ptCount val="8"/>
                <c:pt idx="0">
                  <c:v>3.0363000000000002</c:v>
                </c:pt>
                <c:pt idx="1">
                  <c:v>3.0093100000000002</c:v>
                </c:pt>
                <c:pt idx="2">
                  <c:v>2.9596399999999981</c:v>
                </c:pt>
                <c:pt idx="3">
                  <c:v>3.0376300000000001</c:v>
                </c:pt>
                <c:pt idx="4">
                  <c:v>2.9816199999999999</c:v>
                </c:pt>
                <c:pt idx="5">
                  <c:v>3.0244800000000001</c:v>
                </c:pt>
                <c:pt idx="6">
                  <c:v>2.92774</c:v>
                </c:pt>
                <c:pt idx="7">
                  <c:v>2.9852799999999999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3337-8A4D-B6DD-B54ADEC3C0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31430432"/>
        <c:axId val="1631434464"/>
      </c:barChart>
      <c:catAx>
        <c:axId val="1631430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Locality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857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434464"/>
        <c:crosses val="autoZero"/>
        <c:auto val="1"/>
        <c:lblAlgn val="ctr"/>
        <c:lblOffset val="100"/>
        <c:noMultiLvlLbl val="0"/>
      </c:catAx>
      <c:valAx>
        <c:axId val="1631434464"/>
        <c:scaling>
          <c:orientation val="minMax"/>
          <c:max val="3.5"/>
          <c:min val="2"/>
        </c:scaling>
        <c:delete val="0"/>
        <c:axPos val="l"/>
        <c:title>
          <c:tx>
            <c:rich>
              <a:bodyPr rot="-5400000" spcFirstLastPara="1" vertOverflow="ellipsis" vert="horz" wrap="square" anchor="ctr" anchorCtr="0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>
                    <a:solidFill>
                      <a:schemeClr val="bg1"/>
                    </a:solidFill>
                  </a:rPr>
                  <a:t>Rarefied Allelic Richness</a:t>
                </a:r>
              </a:p>
            </c:rich>
          </c:tx>
          <c:layout>
            <c:manualLayout>
              <c:xMode val="edge"/>
              <c:yMode val="edge"/>
              <c:x val="9.6794301738955795E-3"/>
              <c:y val="0.17468025235084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0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0" sourceLinked="0"/>
        <c:majorTickMark val="none"/>
        <c:minorTickMark val="none"/>
        <c:tickLblPos val="nextTo"/>
        <c:spPr>
          <a:noFill/>
          <a:ln w="28575"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43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AK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chemeClr val="accent6">
                  <a:alpha val="90000"/>
                </a:scheme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'Neutral DAPC'!$B$3:$B$33</c:f>
              <c:numCache>
                <c:formatCode>General</c:formatCode>
                <c:ptCount val="31"/>
                <c:pt idx="0">
                  <c:v>-4.1923941999999936</c:v>
                </c:pt>
                <c:pt idx="1">
                  <c:v>-4.9165000000000001</c:v>
                </c:pt>
                <c:pt idx="2">
                  <c:v>-2.3849771999999998</c:v>
                </c:pt>
                <c:pt idx="3">
                  <c:v>-2.7072462000000002</c:v>
                </c:pt>
                <c:pt idx="4">
                  <c:v>-2.4112920999999981</c:v>
                </c:pt>
                <c:pt idx="5">
                  <c:v>-2.8107850000000001</c:v>
                </c:pt>
                <c:pt idx="6">
                  <c:v>-1.7503386999999999</c:v>
                </c:pt>
                <c:pt idx="7">
                  <c:v>-2.1128708</c:v>
                </c:pt>
                <c:pt idx="8">
                  <c:v>-2.9617629999999999</c:v>
                </c:pt>
                <c:pt idx="9">
                  <c:v>-2.9729318999999998</c:v>
                </c:pt>
                <c:pt idx="10">
                  <c:v>-3.3816027000000002</c:v>
                </c:pt>
                <c:pt idx="11">
                  <c:v>-3.6202961</c:v>
                </c:pt>
                <c:pt idx="12">
                  <c:v>-2.2743022000000002</c:v>
                </c:pt>
                <c:pt idx="13">
                  <c:v>-2.4204919999999999</c:v>
                </c:pt>
                <c:pt idx="14">
                  <c:v>-2.1766309000000001</c:v>
                </c:pt>
                <c:pt idx="15">
                  <c:v>-4.772367</c:v>
                </c:pt>
                <c:pt idx="16">
                  <c:v>-3.7335264000000001</c:v>
                </c:pt>
                <c:pt idx="17">
                  <c:v>-4.7933167999999986</c:v>
                </c:pt>
                <c:pt idx="18">
                  <c:v>-3.627564</c:v>
                </c:pt>
                <c:pt idx="19">
                  <c:v>-1.9967379999999999</c:v>
                </c:pt>
                <c:pt idx="20">
                  <c:v>-2.3085524999999998</c:v>
                </c:pt>
                <c:pt idx="21">
                  <c:v>-4.9293149999999999</c:v>
                </c:pt>
                <c:pt idx="22">
                  <c:v>-4.5967292999999998</c:v>
                </c:pt>
                <c:pt idx="23">
                  <c:v>-2.7412321999999998</c:v>
                </c:pt>
                <c:pt idx="24">
                  <c:v>-2.7992556999999998</c:v>
                </c:pt>
                <c:pt idx="25">
                  <c:v>-3.9265112000000002</c:v>
                </c:pt>
                <c:pt idx="26">
                  <c:v>-3.759309</c:v>
                </c:pt>
                <c:pt idx="27">
                  <c:v>-4.3933124000000001</c:v>
                </c:pt>
                <c:pt idx="28">
                  <c:v>-4.2287727999999998</c:v>
                </c:pt>
                <c:pt idx="29">
                  <c:v>-2.6918636999999999</c:v>
                </c:pt>
                <c:pt idx="30">
                  <c:v>-1.2294061000000001</c:v>
                </c:pt>
              </c:numCache>
            </c:numRef>
          </c:xVal>
          <c:yVal>
            <c:numRef>
              <c:f>'Neutral DAPC'!$C$3:$C$33</c:f>
              <c:numCache>
                <c:formatCode>General</c:formatCode>
                <c:ptCount val="31"/>
                <c:pt idx="0">
                  <c:v>2.2504700400000002</c:v>
                </c:pt>
                <c:pt idx="1">
                  <c:v>-0.67354404999999995</c:v>
                </c:pt>
                <c:pt idx="2">
                  <c:v>0.14697958999999999</c:v>
                </c:pt>
                <c:pt idx="3">
                  <c:v>1.8831125099999999</c:v>
                </c:pt>
                <c:pt idx="4">
                  <c:v>-0.64159144999999995</c:v>
                </c:pt>
                <c:pt idx="5">
                  <c:v>-0.95596727000000004</c:v>
                </c:pt>
                <c:pt idx="6">
                  <c:v>-0.80617455999999998</c:v>
                </c:pt>
                <c:pt idx="7">
                  <c:v>-2.2065903800000002</c:v>
                </c:pt>
                <c:pt idx="8">
                  <c:v>0.67521253999999997</c:v>
                </c:pt>
                <c:pt idx="9">
                  <c:v>-7.4291789999999996E-2</c:v>
                </c:pt>
                <c:pt idx="10">
                  <c:v>-0.20921977</c:v>
                </c:pt>
                <c:pt idx="11">
                  <c:v>1.0980455899999999</c:v>
                </c:pt>
                <c:pt idx="12">
                  <c:v>1.0065061799999999</c:v>
                </c:pt>
                <c:pt idx="13">
                  <c:v>2.1774399299999998</c:v>
                </c:pt>
                <c:pt idx="14">
                  <c:v>1.38088265</c:v>
                </c:pt>
                <c:pt idx="15">
                  <c:v>-0.37896563999999999</c:v>
                </c:pt>
                <c:pt idx="16">
                  <c:v>1.9455583599999999</c:v>
                </c:pt>
                <c:pt idx="17">
                  <c:v>-0.53012046999999995</c:v>
                </c:pt>
                <c:pt idx="18">
                  <c:v>0.80319927999999996</c:v>
                </c:pt>
                <c:pt idx="19">
                  <c:v>-0.48168770999999999</c:v>
                </c:pt>
                <c:pt idx="20">
                  <c:v>0.71428912</c:v>
                </c:pt>
                <c:pt idx="21">
                  <c:v>0.35118418000000001</c:v>
                </c:pt>
                <c:pt idx="22">
                  <c:v>-0.34387707000000001</c:v>
                </c:pt>
                <c:pt idx="23">
                  <c:v>-1.48689859</c:v>
                </c:pt>
                <c:pt idx="24">
                  <c:v>-0.52679195000000001</c:v>
                </c:pt>
                <c:pt idx="25">
                  <c:v>1.5197739400000001</c:v>
                </c:pt>
                <c:pt idx="26">
                  <c:v>-0.34847129999999998</c:v>
                </c:pt>
                <c:pt idx="27">
                  <c:v>2.1077761800000001</c:v>
                </c:pt>
                <c:pt idx="28">
                  <c:v>0.37048793000000002</c:v>
                </c:pt>
                <c:pt idx="29">
                  <c:v>-0.13660438</c:v>
                </c:pt>
                <c:pt idx="30">
                  <c:v>1.3364102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948-C64A-B6F3-BA0B7FD5CE95}"/>
            </c:ext>
          </c:extLst>
        </c:ser>
        <c:ser>
          <c:idx val="1"/>
          <c:order val="1"/>
          <c:tx>
            <c:v>LK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chemeClr val="accent2">
                  <a:alpha val="90000"/>
                </a:schemeClr>
              </a:solidFill>
              <a:ln w="12700" cmpd="sng">
                <a:solidFill>
                  <a:sysClr val="window" lastClr="FFFFFF"/>
                </a:solidFill>
              </a:ln>
            </c:spPr>
          </c:marker>
          <c:xVal>
            <c:numRef>
              <c:f>'Neutral DAPC'!$B$34:$B$64</c:f>
              <c:numCache>
                <c:formatCode>General</c:formatCode>
                <c:ptCount val="31"/>
                <c:pt idx="0">
                  <c:v>-0.87884370000000001</c:v>
                </c:pt>
                <c:pt idx="1">
                  <c:v>-1.9808025</c:v>
                </c:pt>
                <c:pt idx="2">
                  <c:v>-3.3207233</c:v>
                </c:pt>
                <c:pt idx="3">
                  <c:v>-1.0597903</c:v>
                </c:pt>
                <c:pt idx="4">
                  <c:v>-2.3221718</c:v>
                </c:pt>
                <c:pt idx="5">
                  <c:v>-2.0945504000000001</c:v>
                </c:pt>
                <c:pt idx="6">
                  <c:v>-2.1766282000000001</c:v>
                </c:pt>
                <c:pt idx="7">
                  <c:v>-2.8133623000000001</c:v>
                </c:pt>
                <c:pt idx="8">
                  <c:v>-1.9959065</c:v>
                </c:pt>
                <c:pt idx="9">
                  <c:v>-1.4379971</c:v>
                </c:pt>
                <c:pt idx="10">
                  <c:v>-3.0285093999999999</c:v>
                </c:pt>
                <c:pt idx="11">
                  <c:v>0.24033189999999999</c:v>
                </c:pt>
                <c:pt idx="12">
                  <c:v>-3.9021409999999999</c:v>
                </c:pt>
                <c:pt idx="13">
                  <c:v>-3.7026370000000002</c:v>
                </c:pt>
                <c:pt idx="14">
                  <c:v>-1.5554934</c:v>
                </c:pt>
                <c:pt idx="15">
                  <c:v>-2.5630430999999998</c:v>
                </c:pt>
                <c:pt idx="16">
                  <c:v>-2.5451898000000002</c:v>
                </c:pt>
                <c:pt idx="17">
                  <c:v>-1.3546498</c:v>
                </c:pt>
                <c:pt idx="18">
                  <c:v>-2.9413789000000001</c:v>
                </c:pt>
                <c:pt idx="19">
                  <c:v>-3.9605983</c:v>
                </c:pt>
                <c:pt idx="20">
                  <c:v>-2.8165412000000001</c:v>
                </c:pt>
                <c:pt idx="21">
                  <c:v>-3.4922113000000001</c:v>
                </c:pt>
                <c:pt idx="22">
                  <c:v>-2.5518136999999999</c:v>
                </c:pt>
                <c:pt idx="23">
                  <c:v>-3.4838342999999998</c:v>
                </c:pt>
                <c:pt idx="24">
                  <c:v>-2.0362479999999961</c:v>
                </c:pt>
                <c:pt idx="25">
                  <c:v>-1.9250815999999999</c:v>
                </c:pt>
                <c:pt idx="26">
                  <c:v>-3.2065131999999998</c:v>
                </c:pt>
                <c:pt idx="27">
                  <c:v>-1.7785029000000001</c:v>
                </c:pt>
                <c:pt idx="28">
                  <c:v>-2.2583579999999999</c:v>
                </c:pt>
                <c:pt idx="29">
                  <c:v>-2.1273442</c:v>
                </c:pt>
                <c:pt idx="30">
                  <c:v>-3.1251107999999999</c:v>
                </c:pt>
              </c:numCache>
            </c:numRef>
          </c:xVal>
          <c:yVal>
            <c:numRef>
              <c:f>'Neutral DAPC'!$C$34:$C$64</c:f>
              <c:numCache>
                <c:formatCode>General</c:formatCode>
                <c:ptCount val="31"/>
                <c:pt idx="0">
                  <c:v>0.77076257999999997</c:v>
                </c:pt>
                <c:pt idx="1">
                  <c:v>3.22665881</c:v>
                </c:pt>
                <c:pt idx="2">
                  <c:v>1.10198212</c:v>
                </c:pt>
                <c:pt idx="3">
                  <c:v>0.30487567999999998</c:v>
                </c:pt>
                <c:pt idx="4">
                  <c:v>1.1737137499999999</c:v>
                </c:pt>
                <c:pt idx="5">
                  <c:v>1.40081568</c:v>
                </c:pt>
                <c:pt idx="6">
                  <c:v>1.2143779699999999</c:v>
                </c:pt>
                <c:pt idx="7">
                  <c:v>2.7010509599999999</c:v>
                </c:pt>
                <c:pt idx="8">
                  <c:v>3.4536535100000001</c:v>
                </c:pt>
                <c:pt idx="9">
                  <c:v>1.8672831599999999</c:v>
                </c:pt>
                <c:pt idx="10">
                  <c:v>-3.1183760000000001E-2</c:v>
                </c:pt>
                <c:pt idx="11">
                  <c:v>0.60793503999999998</c:v>
                </c:pt>
                <c:pt idx="12">
                  <c:v>0.61888160999999997</c:v>
                </c:pt>
                <c:pt idx="13">
                  <c:v>-0.93033328999999998</c:v>
                </c:pt>
                <c:pt idx="14">
                  <c:v>0.59460681000000004</c:v>
                </c:pt>
                <c:pt idx="15">
                  <c:v>0.69146655000000001</c:v>
                </c:pt>
                <c:pt idx="16">
                  <c:v>1.03009511</c:v>
                </c:pt>
                <c:pt idx="17">
                  <c:v>1.48201918</c:v>
                </c:pt>
                <c:pt idx="18">
                  <c:v>-0.67741045</c:v>
                </c:pt>
                <c:pt idx="19">
                  <c:v>1.7829799200000001</c:v>
                </c:pt>
                <c:pt idx="20">
                  <c:v>0.42242527000000002</c:v>
                </c:pt>
                <c:pt idx="21">
                  <c:v>0.64327400000000001</c:v>
                </c:pt>
                <c:pt idx="22">
                  <c:v>0.89743885000000001</c:v>
                </c:pt>
                <c:pt idx="23">
                  <c:v>0.95840135000000004</c:v>
                </c:pt>
                <c:pt idx="24">
                  <c:v>1.4513178</c:v>
                </c:pt>
                <c:pt idx="25">
                  <c:v>-0.73780327999999995</c:v>
                </c:pt>
                <c:pt idx="26">
                  <c:v>3.0336262299999999</c:v>
                </c:pt>
                <c:pt idx="27">
                  <c:v>-0.74204329999999996</c:v>
                </c:pt>
                <c:pt idx="28">
                  <c:v>0.10923856999999999</c:v>
                </c:pt>
                <c:pt idx="29">
                  <c:v>1.9702348599999999</c:v>
                </c:pt>
                <c:pt idx="30">
                  <c:v>-0.43564438999999999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948-C64A-B6F3-BA0B7FD5CE95}"/>
            </c:ext>
          </c:extLst>
        </c:ser>
        <c:ser>
          <c:idx val="2"/>
          <c:order val="2"/>
          <c:tx>
            <c:v>NC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chemeClr val="tx2">
                  <a:alpha val="90000"/>
                </a:scheme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'Neutral DAPC'!$B$65:$B$86</c:f>
              <c:numCache>
                <c:formatCode>General</c:formatCode>
                <c:ptCount val="22"/>
                <c:pt idx="0">
                  <c:v>13.638091299999999</c:v>
                </c:pt>
                <c:pt idx="1">
                  <c:v>12.1138037</c:v>
                </c:pt>
                <c:pt idx="2">
                  <c:v>12.814916500000001</c:v>
                </c:pt>
                <c:pt idx="3">
                  <c:v>12.546866</c:v>
                </c:pt>
                <c:pt idx="4">
                  <c:v>13.7085445</c:v>
                </c:pt>
                <c:pt idx="5">
                  <c:v>12.501193199999999</c:v>
                </c:pt>
                <c:pt idx="6">
                  <c:v>11.997109999999999</c:v>
                </c:pt>
                <c:pt idx="7">
                  <c:v>14.380234700000001</c:v>
                </c:pt>
                <c:pt idx="8">
                  <c:v>12.888631500000001</c:v>
                </c:pt>
                <c:pt idx="9">
                  <c:v>10.8371178</c:v>
                </c:pt>
                <c:pt idx="10">
                  <c:v>12.0481371</c:v>
                </c:pt>
                <c:pt idx="11">
                  <c:v>12.5632857</c:v>
                </c:pt>
                <c:pt idx="12">
                  <c:v>13.226879200000001</c:v>
                </c:pt>
                <c:pt idx="13">
                  <c:v>11.8769495</c:v>
                </c:pt>
                <c:pt idx="14">
                  <c:v>12.3336861</c:v>
                </c:pt>
                <c:pt idx="15">
                  <c:v>13.945463500000001</c:v>
                </c:pt>
                <c:pt idx="16">
                  <c:v>10.9110437</c:v>
                </c:pt>
                <c:pt idx="17">
                  <c:v>14.1452358</c:v>
                </c:pt>
                <c:pt idx="18">
                  <c:v>13.370150000000001</c:v>
                </c:pt>
                <c:pt idx="19">
                  <c:v>13.242960800000001</c:v>
                </c:pt>
                <c:pt idx="20">
                  <c:v>13.778229400000001</c:v>
                </c:pt>
                <c:pt idx="21">
                  <c:v>13.336229599999999</c:v>
                </c:pt>
              </c:numCache>
            </c:numRef>
          </c:xVal>
          <c:yVal>
            <c:numRef>
              <c:f>'Neutral DAPC'!$C$65:$C$86</c:f>
              <c:numCache>
                <c:formatCode>General</c:formatCode>
                <c:ptCount val="22"/>
                <c:pt idx="0">
                  <c:v>0.32658257000000002</c:v>
                </c:pt>
                <c:pt idx="1">
                  <c:v>0.75475367999999998</c:v>
                </c:pt>
                <c:pt idx="2">
                  <c:v>-0.23280930999999999</c:v>
                </c:pt>
                <c:pt idx="3">
                  <c:v>1.72632053</c:v>
                </c:pt>
                <c:pt idx="4">
                  <c:v>0.38968437</c:v>
                </c:pt>
                <c:pt idx="5">
                  <c:v>-0.37651134000000003</c:v>
                </c:pt>
                <c:pt idx="6">
                  <c:v>-0.55209732</c:v>
                </c:pt>
                <c:pt idx="7">
                  <c:v>0.40999511</c:v>
                </c:pt>
                <c:pt idx="8">
                  <c:v>0.17311303</c:v>
                </c:pt>
                <c:pt idx="9">
                  <c:v>0.82894162999999998</c:v>
                </c:pt>
                <c:pt idx="10">
                  <c:v>-1.9585686899999999</c:v>
                </c:pt>
                <c:pt idx="11">
                  <c:v>-0.59233340000000001</c:v>
                </c:pt>
                <c:pt idx="12">
                  <c:v>0.16753530999999999</c:v>
                </c:pt>
                <c:pt idx="13">
                  <c:v>-0.88939922000000005</c:v>
                </c:pt>
                <c:pt idx="14">
                  <c:v>-1.73702968</c:v>
                </c:pt>
                <c:pt idx="15">
                  <c:v>-0.85634325</c:v>
                </c:pt>
                <c:pt idx="16">
                  <c:v>0.15137898</c:v>
                </c:pt>
                <c:pt idx="17">
                  <c:v>0.28531714000000002</c:v>
                </c:pt>
                <c:pt idx="18">
                  <c:v>-0.6176914</c:v>
                </c:pt>
                <c:pt idx="19">
                  <c:v>-0.18278119000000001</c:v>
                </c:pt>
                <c:pt idx="20">
                  <c:v>0.60941577000000002</c:v>
                </c:pt>
                <c:pt idx="21">
                  <c:v>1.13261894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948-C64A-B6F3-BA0B7FD5CE95}"/>
            </c:ext>
          </c:extLst>
        </c:ser>
        <c:ser>
          <c:idx val="3"/>
          <c:order val="3"/>
          <c:tx>
            <c:v>PC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rgbClr val="FBDF0C">
                  <a:alpha val="90000"/>
                </a:srgb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'Neutral DAPC'!$B$87:$B$122</c:f>
              <c:numCache>
                <c:formatCode>General</c:formatCode>
                <c:ptCount val="36"/>
                <c:pt idx="0">
                  <c:v>-4.3492715000000004</c:v>
                </c:pt>
                <c:pt idx="1">
                  <c:v>-2.5445674999999999</c:v>
                </c:pt>
                <c:pt idx="2">
                  <c:v>-3.4537013999999999</c:v>
                </c:pt>
                <c:pt idx="3">
                  <c:v>-3.3687710000000002</c:v>
                </c:pt>
                <c:pt idx="4">
                  <c:v>-3.3341848999999999</c:v>
                </c:pt>
                <c:pt idx="5">
                  <c:v>-4.2791218000000004</c:v>
                </c:pt>
                <c:pt idx="6">
                  <c:v>-2.6792829999999999</c:v>
                </c:pt>
                <c:pt idx="7">
                  <c:v>-3.1100441999999999</c:v>
                </c:pt>
                <c:pt idx="8">
                  <c:v>-1.4814721</c:v>
                </c:pt>
                <c:pt idx="9">
                  <c:v>-2.4933013000000002</c:v>
                </c:pt>
                <c:pt idx="10">
                  <c:v>-2.2796962000000001</c:v>
                </c:pt>
                <c:pt idx="11">
                  <c:v>-2.7068116</c:v>
                </c:pt>
                <c:pt idx="12">
                  <c:v>-4.2426111000000004</c:v>
                </c:pt>
                <c:pt idx="13">
                  <c:v>-3.4676277</c:v>
                </c:pt>
                <c:pt idx="14">
                  <c:v>-2.3874377999999998</c:v>
                </c:pt>
                <c:pt idx="15">
                  <c:v>-3.2019663</c:v>
                </c:pt>
                <c:pt idx="16">
                  <c:v>-3.5188297999999998</c:v>
                </c:pt>
                <c:pt idx="17">
                  <c:v>-1.8985852999999999</c:v>
                </c:pt>
                <c:pt idx="18">
                  <c:v>-4.2170075999999996</c:v>
                </c:pt>
                <c:pt idx="19">
                  <c:v>-2.2075889000000002</c:v>
                </c:pt>
                <c:pt idx="20">
                  <c:v>-3.1880696999999998</c:v>
                </c:pt>
                <c:pt idx="21">
                  <c:v>-2.9385059999999998</c:v>
                </c:pt>
                <c:pt idx="22">
                  <c:v>-3.6257728</c:v>
                </c:pt>
                <c:pt idx="23">
                  <c:v>-2.9495930000000001</c:v>
                </c:pt>
                <c:pt idx="24">
                  <c:v>-1.4782588999999999</c:v>
                </c:pt>
                <c:pt idx="25">
                  <c:v>-2.9679269000000001</c:v>
                </c:pt>
                <c:pt idx="26">
                  <c:v>-0.1153986</c:v>
                </c:pt>
                <c:pt idx="27">
                  <c:v>-2.5890846000000001</c:v>
                </c:pt>
                <c:pt idx="28">
                  <c:v>-2.0353165</c:v>
                </c:pt>
                <c:pt idx="29">
                  <c:v>-4.7113534000000001</c:v>
                </c:pt>
                <c:pt idx="30">
                  <c:v>-5.6579092999999716</c:v>
                </c:pt>
                <c:pt idx="31">
                  <c:v>-2.6575597000000002</c:v>
                </c:pt>
                <c:pt idx="32">
                  <c:v>-2.2059085999999999</c:v>
                </c:pt>
                <c:pt idx="33">
                  <c:v>-3.0386888000000001</c:v>
                </c:pt>
                <c:pt idx="34">
                  <c:v>-2.9072448999999998</c:v>
                </c:pt>
                <c:pt idx="35">
                  <c:v>-4.0984477000000004</c:v>
                </c:pt>
              </c:numCache>
            </c:numRef>
          </c:xVal>
          <c:yVal>
            <c:numRef>
              <c:f>'Neutral DAPC'!$C$87:$C$122</c:f>
              <c:numCache>
                <c:formatCode>General</c:formatCode>
                <c:ptCount val="36"/>
                <c:pt idx="0">
                  <c:v>-3.3288860000000003E-2</c:v>
                </c:pt>
                <c:pt idx="1">
                  <c:v>0.27944511999999999</c:v>
                </c:pt>
                <c:pt idx="2">
                  <c:v>-2.1185694900000001</c:v>
                </c:pt>
                <c:pt idx="3">
                  <c:v>-3.755671E-2</c:v>
                </c:pt>
                <c:pt idx="4">
                  <c:v>-1.36496171</c:v>
                </c:pt>
                <c:pt idx="5">
                  <c:v>-1.8341550799999999</c:v>
                </c:pt>
                <c:pt idx="6">
                  <c:v>-0.63286931000000002</c:v>
                </c:pt>
                <c:pt idx="7">
                  <c:v>-1.3868671299999999</c:v>
                </c:pt>
                <c:pt idx="8">
                  <c:v>-1.96153892</c:v>
                </c:pt>
                <c:pt idx="9">
                  <c:v>5.0142449999999998E-2</c:v>
                </c:pt>
                <c:pt idx="10">
                  <c:v>-1.5789293200000001</c:v>
                </c:pt>
                <c:pt idx="11">
                  <c:v>-2.0735596599999999</c:v>
                </c:pt>
                <c:pt idx="12">
                  <c:v>-1.20406631</c:v>
                </c:pt>
                <c:pt idx="13">
                  <c:v>-1.6453541700000001</c:v>
                </c:pt>
                <c:pt idx="14">
                  <c:v>-0.5438132</c:v>
                </c:pt>
                <c:pt idx="15">
                  <c:v>6.9651359999999995E-2</c:v>
                </c:pt>
                <c:pt idx="16">
                  <c:v>-0.97040441</c:v>
                </c:pt>
                <c:pt idx="17">
                  <c:v>0.41150272999999998</c:v>
                </c:pt>
                <c:pt idx="18">
                  <c:v>-1.0999941600000001</c:v>
                </c:pt>
                <c:pt idx="19">
                  <c:v>-2.1821084599999998</c:v>
                </c:pt>
                <c:pt idx="20">
                  <c:v>-1.3588731199999999</c:v>
                </c:pt>
                <c:pt idx="21">
                  <c:v>0.14210671999999999</c:v>
                </c:pt>
                <c:pt idx="22">
                  <c:v>-0.53466309999999995</c:v>
                </c:pt>
                <c:pt idx="23">
                  <c:v>-1.08110974</c:v>
                </c:pt>
                <c:pt idx="24">
                  <c:v>-1.26851175</c:v>
                </c:pt>
                <c:pt idx="25">
                  <c:v>-2.1267489999999998</c:v>
                </c:pt>
                <c:pt idx="26">
                  <c:v>-1.3236977999999999</c:v>
                </c:pt>
                <c:pt idx="27">
                  <c:v>-1.3859058500000001</c:v>
                </c:pt>
                <c:pt idx="28">
                  <c:v>-1.52163403</c:v>
                </c:pt>
                <c:pt idx="29">
                  <c:v>-0.54789491000000001</c:v>
                </c:pt>
                <c:pt idx="30">
                  <c:v>-1.61041817</c:v>
                </c:pt>
                <c:pt idx="31">
                  <c:v>-0.90318049</c:v>
                </c:pt>
                <c:pt idx="32">
                  <c:v>-1.16031347</c:v>
                </c:pt>
                <c:pt idx="33">
                  <c:v>-2.5877303399999998</c:v>
                </c:pt>
                <c:pt idx="34">
                  <c:v>-1.42369732</c:v>
                </c:pt>
                <c:pt idx="35">
                  <c:v>-0.33175337999999999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948-C64A-B6F3-BA0B7FD5CE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82468160"/>
        <c:axId val="1582464560"/>
      </c:scatterChart>
      <c:valAx>
        <c:axId val="1582468160"/>
        <c:scaling>
          <c:orientation val="minMax"/>
          <c:max val="16"/>
          <c:min val="-16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>
            <a:solidFill>
              <a:sysClr val="window" lastClr="FFFFFF"/>
            </a:solidFill>
          </a:ln>
        </c:spPr>
        <c:crossAx val="1582464560"/>
        <c:crosses val="autoZero"/>
        <c:crossBetween val="midCat"/>
      </c:valAx>
      <c:valAx>
        <c:axId val="1582464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ln>
            <a:solidFill>
              <a:sysClr val="window" lastClr="FFFFFF"/>
            </a:solidFill>
          </a:ln>
        </c:spPr>
        <c:crossAx val="1582468160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AK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chemeClr val="accent6">
                  <a:alpha val="90000"/>
                </a:scheme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'Outlier DAPC'!$L$3:$L$33</c:f>
              <c:numCache>
                <c:formatCode>General</c:formatCode>
                <c:ptCount val="31"/>
                <c:pt idx="0">
                  <c:v>-1.9497689030000001</c:v>
                </c:pt>
                <c:pt idx="1">
                  <c:v>-1.659389263</c:v>
                </c:pt>
                <c:pt idx="2">
                  <c:v>-3.1958701220000001</c:v>
                </c:pt>
                <c:pt idx="3">
                  <c:v>-2.4967256159999991</c:v>
                </c:pt>
                <c:pt idx="4">
                  <c:v>-1.8595309529999999</c:v>
                </c:pt>
                <c:pt idx="5">
                  <c:v>-1.8417110320000001</c:v>
                </c:pt>
                <c:pt idx="6">
                  <c:v>0.50727910600000004</c:v>
                </c:pt>
                <c:pt idx="7">
                  <c:v>-0.95338782300000002</c:v>
                </c:pt>
                <c:pt idx="8">
                  <c:v>-0.62486293999999998</c:v>
                </c:pt>
                <c:pt idx="9">
                  <c:v>-0.36669222899999998</c:v>
                </c:pt>
                <c:pt idx="10">
                  <c:v>-2.592056752</c:v>
                </c:pt>
                <c:pt idx="11">
                  <c:v>-2.1694497319999999</c:v>
                </c:pt>
                <c:pt idx="12">
                  <c:v>-0.60535549700000002</c:v>
                </c:pt>
                <c:pt idx="13">
                  <c:v>-0.95912615999999995</c:v>
                </c:pt>
                <c:pt idx="14">
                  <c:v>1.4506921230000001</c:v>
                </c:pt>
                <c:pt idx="15">
                  <c:v>0.34238461199999998</c:v>
                </c:pt>
                <c:pt idx="16">
                  <c:v>-2.5571752440000002</c:v>
                </c:pt>
                <c:pt idx="17">
                  <c:v>0.39795324799999998</c:v>
                </c:pt>
                <c:pt idx="18">
                  <c:v>-1.7896816680000001</c:v>
                </c:pt>
                <c:pt idx="19">
                  <c:v>-2.3675160759999998</c:v>
                </c:pt>
                <c:pt idx="20">
                  <c:v>0.71980137399999999</c:v>
                </c:pt>
                <c:pt idx="21">
                  <c:v>-2.5115257359999998</c:v>
                </c:pt>
                <c:pt idx="22">
                  <c:v>3.5619034000000001E-2</c:v>
                </c:pt>
                <c:pt idx="23">
                  <c:v>-0.46194444800000001</c:v>
                </c:pt>
                <c:pt idx="24">
                  <c:v>-2.012378003999999</c:v>
                </c:pt>
                <c:pt idx="25">
                  <c:v>-0.93755391700000001</c:v>
                </c:pt>
                <c:pt idx="26">
                  <c:v>-2.343065358</c:v>
                </c:pt>
                <c:pt idx="27">
                  <c:v>-1.279199449</c:v>
                </c:pt>
                <c:pt idx="28">
                  <c:v>-2.0415081380000002</c:v>
                </c:pt>
                <c:pt idx="29">
                  <c:v>-2.0768198959999991</c:v>
                </c:pt>
                <c:pt idx="30">
                  <c:v>-2.2534688919999999</c:v>
                </c:pt>
              </c:numCache>
            </c:numRef>
          </c:xVal>
          <c:yVal>
            <c:numRef>
              <c:f>'Outlier DAPC'!$M$3:$M$33</c:f>
              <c:numCache>
                <c:formatCode>General</c:formatCode>
                <c:ptCount val="31"/>
                <c:pt idx="0">
                  <c:v>-0.97291567000000001</c:v>
                </c:pt>
                <c:pt idx="1">
                  <c:v>1.02287152</c:v>
                </c:pt>
                <c:pt idx="2">
                  <c:v>1.69047222</c:v>
                </c:pt>
                <c:pt idx="3">
                  <c:v>-1.1487832200000001</c:v>
                </c:pt>
                <c:pt idx="4">
                  <c:v>-0.10063237999999999</c:v>
                </c:pt>
                <c:pt idx="5">
                  <c:v>0.44971360999999999</c:v>
                </c:pt>
                <c:pt idx="6">
                  <c:v>0.60079618999999995</c:v>
                </c:pt>
                <c:pt idx="7">
                  <c:v>0.24523930999999999</c:v>
                </c:pt>
                <c:pt idx="8">
                  <c:v>-0.45888066</c:v>
                </c:pt>
                <c:pt idx="9">
                  <c:v>-1.0416258700000001</c:v>
                </c:pt>
                <c:pt idx="10">
                  <c:v>2.73452575</c:v>
                </c:pt>
                <c:pt idx="11">
                  <c:v>1.3173532800000001</c:v>
                </c:pt>
                <c:pt idx="12">
                  <c:v>0.58243131000000004</c:v>
                </c:pt>
                <c:pt idx="13">
                  <c:v>2.4947369699999999</c:v>
                </c:pt>
                <c:pt idx="14">
                  <c:v>0.15104722000000001</c:v>
                </c:pt>
                <c:pt idx="15">
                  <c:v>-0.36393787999999999</c:v>
                </c:pt>
                <c:pt idx="16">
                  <c:v>0.88120458999999995</c:v>
                </c:pt>
                <c:pt idx="17">
                  <c:v>1.5522165999999999</c:v>
                </c:pt>
                <c:pt idx="18">
                  <c:v>-0.39337047000000003</c:v>
                </c:pt>
                <c:pt idx="19">
                  <c:v>-0.60570082999999997</c:v>
                </c:pt>
                <c:pt idx="20">
                  <c:v>0.77039544000000004</c:v>
                </c:pt>
                <c:pt idx="21">
                  <c:v>0.45186397</c:v>
                </c:pt>
                <c:pt idx="22">
                  <c:v>-0.64093263</c:v>
                </c:pt>
                <c:pt idx="23">
                  <c:v>-6.3353610000000005E-2</c:v>
                </c:pt>
                <c:pt idx="24">
                  <c:v>0.94269185</c:v>
                </c:pt>
                <c:pt idx="25">
                  <c:v>-0.60900812999999998</c:v>
                </c:pt>
                <c:pt idx="26">
                  <c:v>1.01848893</c:v>
                </c:pt>
                <c:pt idx="27">
                  <c:v>-0.20575868999999999</c:v>
                </c:pt>
                <c:pt idx="28">
                  <c:v>-0.48860937999999998</c:v>
                </c:pt>
                <c:pt idx="29">
                  <c:v>-0.24071066999999999</c:v>
                </c:pt>
                <c:pt idx="30">
                  <c:v>3.29815792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EB3-2446-AF5C-DDD0C784BB65}"/>
            </c:ext>
          </c:extLst>
        </c:ser>
        <c:ser>
          <c:idx val="1"/>
          <c:order val="1"/>
          <c:tx>
            <c:v>LK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rgbClr val="C0504D">
                  <a:alpha val="90000"/>
                </a:srgbClr>
              </a:solidFill>
              <a:ln w="12700" cmpd="sng">
                <a:solidFill>
                  <a:sysClr val="window" lastClr="FFFFFF"/>
                </a:solidFill>
              </a:ln>
            </c:spPr>
          </c:marker>
          <c:xVal>
            <c:numRef>
              <c:f>'Outlier DAPC'!$L$34:$L$64</c:f>
              <c:numCache>
                <c:formatCode>General</c:formatCode>
                <c:ptCount val="31"/>
                <c:pt idx="0">
                  <c:v>-2.0863429710000001</c:v>
                </c:pt>
                <c:pt idx="1">
                  <c:v>-1.613642196</c:v>
                </c:pt>
                <c:pt idx="2">
                  <c:v>-2.0998244150000001</c:v>
                </c:pt>
                <c:pt idx="3">
                  <c:v>-2.3463059989999988</c:v>
                </c:pt>
                <c:pt idx="4">
                  <c:v>-1.272404555</c:v>
                </c:pt>
                <c:pt idx="5">
                  <c:v>4.2278181999999997E-2</c:v>
                </c:pt>
                <c:pt idx="6">
                  <c:v>-2.313255295999999</c:v>
                </c:pt>
                <c:pt idx="7">
                  <c:v>-2.6372810379999998</c:v>
                </c:pt>
                <c:pt idx="8">
                  <c:v>-0.73698030400000003</c:v>
                </c:pt>
                <c:pt idx="9">
                  <c:v>-2.3842719240000001</c:v>
                </c:pt>
                <c:pt idx="10">
                  <c:v>-1.8202203990000001</c:v>
                </c:pt>
                <c:pt idx="11">
                  <c:v>-1.576499417</c:v>
                </c:pt>
                <c:pt idx="12">
                  <c:v>-2.9807320960000001</c:v>
                </c:pt>
                <c:pt idx="13">
                  <c:v>-2.4823390129999998</c:v>
                </c:pt>
                <c:pt idx="14">
                  <c:v>-2.426467675</c:v>
                </c:pt>
                <c:pt idx="15">
                  <c:v>-2.783600656</c:v>
                </c:pt>
                <c:pt idx="16">
                  <c:v>-1.048058159</c:v>
                </c:pt>
                <c:pt idx="17">
                  <c:v>-0.12061599200000001</c:v>
                </c:pt>
                <c:pt idx="18">
                  <c:v>-0.27099066300000002</c:v>
                </c:pt>
                <c:pt idx="19">
                  <c:v>-3.1580816600000001</c:v>
                </c:pt>
                <c:pt idx="20">
                  <c:v>-1.054820989</c:v>
                </c:pt>
                <c:pt idx="21">
                  <c:v>-2.5535732229999999</c:v>
                </c:pt>
                <c:pt idx="22">
                  <c:v>-2.774983658</c:v>
                </c:pt>
                <c:pt idx="23">
                  <c:v>-0.72542636500000002</c:v>
                </c:pt>
                <c:pt idx="24">
                  <c:v>-1.9493048390000001</c:v>
                </c:pt>
                <c:pt idx="25">
                  <c:v>-2.9606067559999998</c:v>
                </c:pt>
                <c:pt idx="26">
                  <c:v>-2.4274506769999999</c:v>
                </c:pt>
                <c:pt idx="27">
                  <c:v>-1.735917715</c:v>
                </c:pt>
                <c:pt idx="28">
                  <c:v>-2.5361560399999998</c:v>
                </c:pt>
                <c:pt idx="29">
                  <c:v>-1.1361173149999999</c:v>
                </c:pt>
                <c:pt idx="30">
                  <c:v>-0.94215932199999997</c:v>
                </c:pt>
              </c:numCache>
            </c:numRef>
          </c:xVal>
          <c:yVal>
            <c:numRef>
              <c:f>'Outlier DAPC'!$M$34:$M$64</c:f>
              <c:numCache>
                <c:formatCode>General</c:formatCode>
                <c:ptCount val="31"/>
                <c:pt idx="0">
                  <c:v>1.0350430900000001</c:v>
                </c:pt>
                <c:pt idx="1">
                  <c:v>-0.60309674999999996</c:v>
                </c:pt>
                <c:pt idx="2">
                  <c:v>-0.61344264999999998</c:v>
                </c:pt>
                <c:pt idx="3">
                  <c:v>0.78812400999999999</c:v>
                </c:pt>
                <c:pt idx="4">
                  <c:v>0.90407676000000003</c:v>
                </c:pt>
                <c:pt idx="5">
                  <c:v>-0.81841598999999998</c:v>
                </c:pt>
                <c:pt idx="6">
                  <c:v>0.67259075999999995</c:v>
                </c:pt>
                <c:pt idx="7">
                  <c:v>-1.0876522399999999</c:v>
                </c:pt>
                <c:pt idx="8">
                  <c:v>-0.18422943</c:v>
                </c:pt>
                <c:pt idx="9">
                  <c:v>1.31759859</c:v>
                </c:pt>
                <c:pt idx="10">
                  <c:v>-0.12196129</c:v>
                </c:pt>
                <c:pt idx="11">
                  <c:v>0.25615841</c:v>
                </c:pt>
                <c:pt idx="12">
                  <c:v>-0.49803955999999999</c:v>
                </c:pt>
                <c:pt idx="13">
                  <c:v>-0.17367305</c:v>
                </c:pt>
                <c:pt idx="14">
                  <c:v>0.85848798999999998</c:v>
                </c:pt>
                <c:pt idx="15">
                  <c:v>1.9847611300000001</c:v>
                </c:pt>
                <c:pt idx="16">
                  <c:v>1.3548038099999999</c:v>
                </c:pt>
                <c:pt idx="17">
                  <c:v>-1.2496526100000001</c:v>
                </c:pt>
                <c:pt idx="18">
                  <c:v>1.0992621300000001</c:v>
                </c:pt>
                <c:pt idx="19">
                  <c:v>0.33982742999999999</c:v>
                </c:pt>
                <c:pt idx="20">
                  <c:v>1.20437298</c:v>
                </c:pt>
                <c:pt idx="21">
                  <c:v>4.6046650000000001E-2</c:v>
                </c:pt>
                <c:pt idx="22">
                  <c:v>-0.48842490999999999</c:v>
                </c:pt>
                <c:pt idx="23">
                  <c:v>0.57358726000000004</c:v>
                </c:pt>
                <c:pt idx="24">
                  <c:v>-1.2825080000000001E-2</c:v>
                </c:pt>
                <c:pt idx="25">
                  <c:v>-0.87902661999999998</c:v>
                </c:pt>
                <c:pt idx="26">
                  <c:v>-0.12847922000000001</c:v>
                </c:pt>
                <c:pt idx="27">
                  <c:v>0.71843931000000005</c:v>
                </c:pt>
                <c:pt idx="28">
                  <c:v>-0.24032182999999999</c:v>
                </c:pt>
                <c:pt idx="29">
                  <c:v>1.6627209999999999</c:v>
                </c:pt>
                <c:pt idx="30">
                  <c:v>-0.41775749000000001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EB3-2446-AF5C-DDD0C784BB65}"/>
            </c:ext>
          </c:extLst>
        </c:ser>
        <c:ser>
          <c:idx val="2"/>
          <c:order val="2"/>
          <c:spPr>
            <a:ln w="47625">
              <a:noFill/>
            </a:ln>
          </c:spPr>
          <c:marker>
            <c:symbol val="circle"/>
            <c:size val="9"/>
            <c:spPr>
              <a:solidFill>
                <a:schemeClr val="tx2">
                  <a:alpha val="90000"/>
                </a:scheme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'Outlier DAPC'!$L$65:$L$86</c:f>
              <c:numCache>
                <c:formatCode>General</c:formatCode>
                <c:ptCount val="22"/>
                <c:pt idx="0">
                  <c:v>2.7500781739999991</c:v>
                </c:pt>
                <c:pt idx="1">
                  <c:v>2.7916889779999998</c:v>
                </c:pt>
                <c:pt idx="2">
                  <c:v>3.650529165</c:v>
                </c:pt>
                <c:pt idx="3">
                  <c:v>4.0258166439999696</c:v>
                </c:pt>
                <c:pt idx="4">
                  <c:v>3.9285669159999999</c:v>
                </c:pt>
                <c:pt idx="5">
                  <c:v>2.9036853699999998</c:v>
                </c:pt>
                <c:pt idx="6">
                  <c:v>3.044061004</c:v>
                </c:pt>
                <c:pt idx="7">
                  <c:v>1.9885170560000001</c:v>
                </c:pt>
                <c:pt idx="8">
                  <c:v>2.111465219999999</c:v>
                </c:pt>
                <c:pt idx="9">
                  <c:v>2.6452246659999998</c:v>
                </c:pt>
                <c:pt idx="10">
                  <c:v>4.1389097389999998</c:v>
                </c:pt>
                <c:pt idx="11">
                  <c:v>3.7350312400000001</c:v>
                </c:pt>
                <c:pt idx="12">
                  <c:v>3.2193232470000002</c:v>
                </c:pt>
                <c:pt idx="13">
                  <c:v>3.59436767</c:v>
                </c:pt>
                <c:pt idx="14">
                  <c:v>3.2824154980000002</c:v>
                </c:pt>
                <c:pt idx="15">
                  <c:v>2.5147152359999998</c:v>
                </c:pt>
                <c:pt idx="16">
                  <c:v>2.8915433809999991</c:v>
                </c:pt>
                <c:pt idx="17">
                  <c:v>3.2376698699999999</c:v>
                </c:pt>
                <c:pt idx="18">
                  <c:v>3.2815680270000001</c:v>
                </c:pt>
                <c:pt idx="19">
                  <c:v>3.4373066849999998</c:v>
                </c:pt>
                <c:pt idx="20">
                  <c:v>3.8864744039999981</c:v>
                </c:pt>
                <c:pt idx="21">
                  <c:v>3.9348162320000002</c:v>
                </c:pt>
              </c:numCache>
            </c:numRef>
          </c:xVal>
          <c:yVal>
            <c:numRef>
              <c:f>'Outlier DAPC'!$M$65:$M$86</c:f>
              <c:numCache>
                <c:formatCode>General</c:formatCode>
                <c:ptCount val="22"/>
                <c:pt idx="0">
                  <c:v>-0.44738813999999999</c:v>
                </c:pt>
                <c:pt idx="1">
                  <c:v>0.34398929</c:v>
                </c:pt>
                <c:pt idx="2">
                  <c:v>1.10073405</c:v>
                </c:pt>
                <c:pt idx="3">
                  <c:v>2.2473943300000001</c:v>
                </c:pt>
                <c:pt idx="4">
                  <c:v>3.2019165300000001</c:v>
                </c:pt>
                <c:pt idx="5">
                  <c:v>-0.30319553999999999</c:v>
                </c:pt>
                <c:pt idx="6">
                  <c:v>0.28012657000000002</c:v>
                </c:pt>
                <c:pt idx="7">
                  <c:v>-0.40935941999999997</c:v>
                </c:pt>
                <c:pt idx="8">
                  <c:v>-1.0181577799999999</c:v>
                </c:pt>
                <c:pt idx="9">
                  <c:v>0.49019016999999998</c:v>
                </c:pt>
                <c:pt idx="10">
                  <c:v>1.2853442100000001</c:v>
                </c:pt>
                <c:pt idx="11">
                  <c:v>2.0636326</c:v>
                </c:pt>
                <c:pt idx="12">
                  <c:v>0.41020237999999998</c:v>
                </c:pt>
                <c:pt idx="13">
                  <c:v>1.9954923499999999</c:v>
                </c:pt>
                <c:pt idx="14">
                  <c:v>0.20552396000000001</c:v>
                </c:pt>
                <c:pt idx="15">
                  <c:v>0.53445999</c:v>
                </c:pt>
                <c:pt idx="16">
                  <c:v>1.1698889699999999</c:v>
                </c:pt>
                <c:pt idx="17">
                  <c:v>0.37764034000000002</c:v>
                </c:pt>
                <c:pt idx="18">
                  <c:v>1.1711574199999999</c:v>
                </c:pt>
                <c:pt idx="19">
                  <c:v>0.42936096000000001</c:v>
                </c:pt>
                <c:pt idx="20">
                  <c:v>1.4263334000000001</c:v>
                </c:pt>
                <c:pt idx="21">
                  <c:v>1.47169872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EB3-2446-AF5C-DDD0C784BB65}"/>
            </c:ext>
          </c:extLst>
        </c:ser>
        <c:ser>
          <c:idx val="3"/>
          <c:order val="3"/>
          <c:tx>
            <c:v>PC</c:v>
          </c:tx>
          <c:spPr>
            <a:ln w="47625">
              <a:noFill/>
            </a:ln>
          </c:spPr>
          <c:marker>
            <c:symbol val="circle"/>
            <c:size val="9"/>
            <c:spPr>
              <a:solidFill>
                <a:srgbClr val="FBDF0C">
                  <a:alpha val="90000"/>
                </a:srgbClr>
              </a:solidFill>
              <a:ln w="12700">
                <a:solidFill>
                  <a:sysClr val="window" lastClr="FFFFFF"/>
                </a:solidFill>
              </a:ln>
            </c:spPr>
          </c:marker>
          <c:xVal>
            <c:numRef>
              <c:f>'Outlier DAPC'!$L$87:$L$121</c:f>
              <c:numCache>
                <c:formatCode>General</c:formatCode>
                <c:ptCount val="35"/>
                <c:pt idx="0">
                  <c:v>-0.25811688199999999</c:v>
                </c:pt>
                <c:pt idx="1">
                  <c:v>1.96810233</c:v>
                </c:pt>
                <c:pt idx="2">
                  <c:v>0.12562817200000001</c:v>
                </c:pt>
                <c:pt idx="3">
                  <c:v>0.86116668600000001</c:v>
                </c:pt>
                <c:pt idx="4">
                  <c:v>0.11005535499999999</c:v>
                </c:pt>
                <c:pt idx="5">
                  <c:v>-0.30247309500000003</c:v>
                </c:pt>
                <c:pt idx="6">
                  <c:v>-0.34370510700000001</c:v>
                </c:pt>
                <c:pt idx="7">
                  <c:v>-0.15112425500000001</c:v>
                </c:pt>
                <c:pt idx="8">
                  <c:v>1.4083156370000001</c:v>
                </c:pt>
                <c:pt idx="9">
                  <c:v>0.12866854</c:v>
                </c:pt>
                <c:pt idx="10">
                  <c:v>2.5186979370000002</c:v>
                </c:pt>
                <c:pt idx="11">
                  <c:v>1.5795688080000001</c:v>
                </c:pt>
                <c:pt idx="12">
                  <c:v>1.9093520820000001</c:v>
                </c:pt>
                <c:pt idx="13">
                  <c:v>0.57140422199999996</c:v>
                </c:pt>
                <c:pt idx="14">
                  <c:v>-2.1235889999999999E-3</c:v>
                </c:pt>
                <c:pt idx="15">
                  <c:v>1.892186769</c:v>
                </c:pt>
                <c:pt idx="16">
                  <c:v>0.49076942800000001</c:v>
                </c:pt>
                <c:pt idx="17">
                  <c:v>2.2996765049999999</c:v>
                </c:pt>
                <c:pt idx="18">
                  <c:v>-0.26000396100000001</c:v>
                </c:pt>
                <c:pt idx="19">
                  <c:v>2.7739643969999999</c:v>
                </c:pt>
                <c:pt idx="20">
                  <c:v>0.39262368399999997</c:v>
                </c:pt>
                <c:pt idx="21">
                  <c:v>7.9086998000000006E-2</c:v>
                </c:pt>
                <c:pt idx="22">
                  <c:v>0.24780559499999999</c:v>
                </c:pt>
                <c:pt idx="23">
                  <c:v>0.45838678100000002</c:v>
                </c:pt>
                <c:pt idx="24">
                  <c:v>0.39428676899999998</c:v>
                </c:pt>
                <c:pt idx="25">
                  <c:v>2.4046942410000001</c:v>
                </c:pt>
                <c:pt idx="26">
                  <c:v>1.767854332</c:v>
                </c:pt>
                <c:pt idx="27">
                  <c:v>-1.6379349169999999</c:v>
                </c:pt>
                <c:pt idx="28">
                  <c:v>0.179220029</c:v>
                </c:pt>
                <c:pt idx="29">
                  <c:v>-0.81265148600000003</c:v>
                </c:pt>
                <c:pt idx="30">
                  <c:v>1.847918781</c:v>
                </c:pt>
                <c:pt idx="31">
                  <c:v>-0.57582160000000004</c:v>
                </c:pt>
                <c:pt idx="32">
                  <c:v>0.168404478</c:v>
                </c:pt>
                <c:pt idx="33">
                  <c:v>1.838460886</c:v>
                </c:pt>
                <c:pt idx="34">
                  <c:v>9.1435691999999999E-2</c:v>
                </c:pt>
              </c:numCache>
            </c:numRef>
          </c:xVal>
          <c:yVal>
            <c:numRef>
              <c:f>'Outlier DAPC'!$M$87:$M$121</c:f>
              <c:numCache>
                <c:formatCode>General</c:formatCode>
                <c:ptCount val="35"/>
                <c:pt idx="0">
                  <c:v>-1.1039870199999999</c:v>
                </c:pt>
                <c:pt idx="1">
                  <c:v>-1.2592864100000001</c:v>
                </c:pt>
                <c:pt idx="2">
                  <c:v>-0.93719414000000001</c:v>
                </c:pt>
                <c:pt idx="3">
                  <c:v>-0.33025188999999999</c:v>
                </c:pt>
                <c:pt idx="4">
                  <c:v>-1.02627435</c:v>
                </c:pt>
                <c:pt idx="5">
                  <c:v>-2.21518272</c:v>
                </c:pt>
                <c:pt idx="6">
                  <c:v>-1.5192950199999999</c:v>
                </c:pt>
                <c:pt idx="7">
                  <c:v>-1.43604591</c:v>
                </c:pt>
                <c:pt idx="8">
                  <c:v>1.1129959199999999</c:v>
                </c:pt>
                <c:pt idx="9">
                  <c:v>-2.12068374</c:v>
                </c:pt>
                <c:pt idx="10">
                  <c:v>-0.82758723000000001</c:v>
                </c:pt>
                <c:pt idx="11">
                  <c:v>-3.7239365200000001</c:v>
                </c:pt>
                <c:pt idx="12">
                  <c:v>-1.9591456899999999</c:v>
                </c:pt>
                <c:pt idx="13">
                  <c:v>-0.61597177000000003</c:v>
                </c:pt>
                <c:pt idx="14">
                  <c:v>-0.57407023000000001</c:v>
                </c:pt>
                <c:pt idx="15">
                  <c:v>-0.66894176999999999</c:v>
                </c:pt>
                <c:pt idx="16">
                  <c:v>0.60306395999999995</c:v>
                </c:pt>
                <c:pt idx="17">
                  <c:v>0.81394319999999998</c:v>
                </c:pt>
                <c:pt idx="18">
                  <c:v>-0.95033820999999996</c:v>
                </c:pt>
                <c:pt idx="19">
                  <c:v>-1.34959348</c:v>
                </c:pt>
                <c:pt idx="20">
                  <c:v>-0.43714683999999998</c:v>
                </c:pt>
                <c:pt idx="21">
                  <c:v>-2.6943193499999998</c:v>
                </c:pt>
                <c:pt idx="22">
                  <c:v>-0.53922588999999999</c:v>
                </c:pt>
                <c:pt idx="23">
                  <c:v>-1.62525667</c:v>
                </c:pt>
                <c:pt idx="24">
                  <c:v>0.10438462</c:v>
                </c:pt>
                <c:pt idx="25">
                  <c:v>-1.9032450999999999</c:v>
                </c:pt>
                <c:pt idx="26">
                  <c:v>-1.21395337</c:v>
                </c:pt>
                <c:pt idx="27">
                  <c:v>-0.28074308999999997</c:v>
                </c:pt>
                <c:pt idx="28">
                  <c:v>0.31597984000000001</c:v>
                </c:pt>
                <c:pt idx="29">
                  <c:v>-1.3617401499999999</c:v>
                </c:pt>
                <c:pt idx="30">
                  <c:v>-1.40759506</c:v>
                </c:pt>
                <c:pt idx="31">
                  <c:v>-1.3819638000000001</c:v>
                </c:pt>
                <c:pt idx="32">
                  <c:v>-1.8246015799999999</c:v>
                </c:pt>
                <c:pt idx="33">
                  <c:v>-1.90900011</c:v>
                </c:pt>
                <c:pt idx="34">
                  <c:v>0.23798151000000001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3EB3-2446-AF5C-DDD0C784BB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8141952"/>
        <c:axId val="1708235888"/>
      </c:scatterChart>
      <c:valAx>
        <c:axId val="1708141952"/>
        <c:scaling>
          <c:orientation val="minMax"/>
          <c:max val="4.3"/>
          <c:min val="-4.3"/>
        </c:scaling>
        <c:delete val="0"/>
        <c:axPos val="b"/>
        <c:numFmt formatCode="General" sourceLinked="1"/>
        <c:majorTickMark val="none"/>
        <c:minorTickMark val="none"/>
        <c:tickLblPos val="none"/>
        <c:spPr>
          <a:ln>
            <a:solidFill>
              <a:sysClr val="window" lastClr="FFFFFF"/>
            </a:solidFill>
          </a:ln>
        </c:spPr>
        <c:crossAx val="1708235888"/>
        <c:crosses val="autoZero"/>
        <c:crossBetween val="midCat"/>
      </c:valAx>
      <c:valAx>
        <c:axId val="1708235888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none"/>
        <c:minorTickMark val="none"/>
        <c:tickLblPos val="none"/>
        <c:spPr>
          <a:ln w="9525">
            <a:solidFill>
              <a:sysClr val="window" lastClr="FFFFFF"/>
            </a:solidFill>
          </a:ln>
        </c:spPr>
        <c:crossAx val="1708141952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tiff>
</file>

<file path=ppt/media/image4.tiff>
</file>

<file path=ppt/media/image5.tif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682EF-DF42-BE49-A4B7-DE4BDAE7F519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7592-5355-8645-956C-436C94C95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01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29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72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98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373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13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78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20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61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001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1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5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39682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1629" y="6332351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74859" y="6332352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5493219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00400" y="5493219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72400" y="5493219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4823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5042647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4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82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82" y="21494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60894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60894" y="21494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6894" y="6000750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7294" y="6000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99294" y="6000750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717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1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8556C19-FFD4-0046-85A8-3C428FEF46AB}" type="datetimeFigureOut">
              <a:rPr lang="en-US" smtClean="0"/>
              <a:pPr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DF74D97-BC5B-F44E-A15B-EC5F64B998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0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2.png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6.xml"/><Relationship Id="rId5" Type="http://schemas.openxmlformats.org/officeDocument/2006/relationships/image" Target="../media/image18.png"/><Relationship Id="rId4" Type="http://schemas.openxmlformats.org/officeDocument/2006/relationships/chart" Target="../charts/char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818" y="2130426"/>
            <a:ext cx="9063182" cy="1470025"/>
          </a:xfrm>
          <a:noFill/>
        </p:spPr>
        <p:txBody>
          <a:bodyPr anchor="ctr">
            <a:normAutofit/>
          </a:bodyPr>
          <a:lstStyle/>
          <a:p>
            <a:r>
              <a:rPr lang="en-US" dirty="0"/>
              <a:t>Population Structure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0456" y="5398596"/>
            <a:ext cx="8312727" cy="1332389"/>
          </a:xfrm>
          <a:noFill/>
        </p:spPr>
        <p:txBody>
          <a:bodyPr>
            <a:normAutofit/>
          </a:bodyPr>
          <a:lstStyle/>
          <a:p>
            <a:r>
              <a:rPr lang="en-US" sz="2800" dirty="0"/>
              <a:t>BIO 594- </a:t>
            </a:r>
          </a:p>
          <a:p>
            <a:r>
              <a:rPr lang="en-US" sz="2800" dirty="0"/>
              <a:t>University of Rhode Island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9914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patterns in population genetics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FE31CF0-ED07-1B4A-8A5E-F03E0397F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4311" y="1689822"/>
            <a:ext cx="5181600" cy="4351338"/>
          </a:xfrm>
        </p:spPr>
        <p:txBody>
          <a:bodyPr/>
          <a:lstStyle/>
          <a:p>
            <a:r>
              <a:rPr lang="en-US" dirty="0"/>
              <a:t>Isolation by distance</a:t>
            </a:r>
          </a:p>
          <a:p>
            <a:pPr lvl="1"/>
            <a:r>
              <a:rPr lang="en-US" dirty="0"/>
              <a:t>Genetic distance increases with geographic distance</a:t>
            </a:r>
          </a:p>
          <a:p>
            <a:pPr lvl="1"/>
            <a:r>
              <a:rPr lang="en-US" dirty="0"/>
              <a:t>For a long time, this was one of the only spatially explicit models in population genetics</a:t>
            </a:r>
          </a:p>
          <a:p>
            <a:pPr lvl="1"/>
            <a:r>
              <a:rPr lang="en-US" dirty="0"/>
              <a:t>Usually performed on transformed genetic and Euclidean/Cartesian distances</a:t>
            </a:r>
          </a:p>
          <a:p>
            <a:pPr lvl="2"/>
            <a:r>
              <a:rPr lang="en-US" dirty="0"/>
              <a:t>Using a mantel test</a:t>
            </a:r>
          </a:p>
          <a:p>
            <a:pPr lvl="3"/>
            <a:r>
              <a:rPr lang="en-US" dirty="0"/>
              <a:t>Testing the correlation between two matrices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35F26B-2D02-F24C-9974-6CB7C444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711" y="1554091"/>
            <a:ext cx="49022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722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genetic structure of Red Snapper in the northern    Gulf of Mexico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Jonathan B. Puritz, David S.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Portnoy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, and John R. Gold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5028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Red Snapper as a fishery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9187" y="2759780"/>
            <a:ext cx="6214789" cy="1867078"/>
          </a:xfrm>
        </p:spPr>
        <p:txBody>
          <a:bodyPr>
            <a:normAutofit/>
          </a:bodyPr>
          <a:lstStyle/>
          <a:p>
            <a:r>
              <a:rPr lang="en-US" sz="3200" dirty="0"/>
              <a:t>Red Snapper is one of the largest and most valuable US Fisheries</a:t>
            </a:r>
          </a:p>
          <a:p>
            <a:pPr lvl="1"/>
            <a:r>
              <a:rPr lang="en-US" dirty="0"/>
              <a:t>~10 million </a:t>
            </a:r>
            <a:r>
              <a:rPr lang="en-US" dirty="0" err="1"/>
              <a:t>lbs</a:t>
            </a:r>
            <a:r>
              <a:rPr lang="en-US" dirty="0"/>
              <a:t> per year</a:t>
            </a:r>
          </a:p>
          <a:p>
            <a:pPr lvl="1"/>
            <a:r>
              <a:rPr lang="en-US" dirty="0"/>
              <a:t>&gt;$720 million per year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t="-45945" b="-45945"/>
          <a:stretch/>
        </p:blipFill>
        <p:spPr>
          <a:xfrm>
            <a:off x="6403976" y="1120914"/>
            <a:ext cx="4009739" cy="51448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233"/>
          <a:stretch/>
        </p:blipFill>
        <p:spPr>
          <a:xfrm>
            <a:off x="10995202" y="717782"/>
            <a:ext cx="1084735" cy="3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2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0" y="1258328"/>
            <a:ext cx="6118413" cy="5144016"/>
          </a:xfrm>
        </p:spPr>
        <p:txBody>
          <a:bodyPr>
            <a:normAutofit/>
          </a:bodyPr>
          <a:lstStyle/>
          <a:p>
            <a:r>
              <a:rPr lang="en-US" dirty="0"/>
              <a:t>Different subpopulations may possess adaptations that promote differences in critical life history parameters</a:t>
            </a:r>
          </a:p>
          <a:p>
            <a:pPr lvl="1"/>
            <a:r>
              <a:rPr lang="en-US" dirty="0"/>
              <a:t>growth</a:t>
            </a:r>
          </a:p>
          <a:p>
            <a:pPr lvl="1"/>
            <a:r>
              <a:rPr lang="en-US" dirty="0"/>
              <a:t>fecundity</a:t>
            </a:r>
          </a:p>
          <a:p>
            <a:pPr lvl="1"/>
            <a:r>
              <a:rPr lang="en-US" dirty="0"/>
              <a:t>disease resistance</a:t>
            </a:r>
          </a:p>
          <a:p>
            <a:pPr lvl="1"/>
            <a:endParaRPr lang="en-US" dirty="0"/>
          </a:p>
          <a:p>
            <a:r>
              <a:rPr lang="en-US" dirty="0"/>
              <a:t>Different subpopulations may also have different effective population sizes and migration rates</a:t>
            </a:r>
          </a:p>
          <a:p>
            <a:pPr lvl="1"/>
            <a:r>
              <a:rPr lang="en-US" dirty="0"/>
              <a:t>correlates to vulnerability from exploitation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23" y="0"/>
            <a:ext cx="10822874" cy="1325563"/>
          </a:xfrm>
        </p:spPr>
        <p:txBody>
          <a:bodyPr/>
          <a:lstStyle/>
          <a:p>
            <a:r>
              <a:rPr lang="en-US" dirty="0"/>
              <a:t>Population structure and management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8" name="Content Placeholder 6"/>
          <p:cNvPicPr>
            <a:picLocks noChangeAspect="1"/>
          </p:cNvPicPr>
          <p:nvPr/>
        </p:nvPicPr>
        <p:blipFill rotWithShape="1">
          <a:blip r:embed="rId3"/>
          <a:srcRect t="-45945" b="-45945"/>
          <a:stretch/>
        </p:blipFill>
        <p:spPr>
          <a:xfrm>
            <a:off x="6403976" y="1120914"/>
            <a:ext cx="4009739" cy="51448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233"/>
          <a:stretch/>
        </p:blipFill>
        <p:spPr>
          <a:xfrm>
            <a:off x="10995202" y="717782"/>
            <a:ext cx="1084735" cy="3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56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 Snapper population structure?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8166" y="1120915"/>
            <a:ext cx="6375509" cy="51448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Neutral genetic markers have been largely unable to detect local or regional spatial structure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Though structure was detected between GOM and Atlantic (Hollenbeck et al. </a:t>
            </a:r>
            <a:r>
              <a:rPr lang="en-US" i="1" dirty="0">
                <a:solidFill>
                  <a:srgbClr val="FFFFFF"/>
                </a:solidFill>
              </a:rPr>
              <a:t>2015</a:t>
            </a:r>
            <a:r>
              <a:rPr lang="en-US" dirty="0">
                <a:solidFill>
                  <a:srgbClr val="FFFFFF"/>
                </a:solidFill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Among young of the year (YOY), genotypes are spatially </a:t>
            </a:r>
            <a:r>
              <a:rPr lang="en-US" dirty="0" err="1">
                <a:solidFill>
                  <a:srgbClr val="FFFFFF"/>
                </a:solidFill>
              </a:rPr>
              <a:t>autocorrelated</a:t>
            </a:r>
            <a:r>
              <a:rPr lang="en-US" dirty="0">
                <a:solidFill>
                  <a:srgbClr val="FFFFFF"/>
                </a:solidFill>
              </a:rPr>
              <a:t> within 50-100 km (</a:t>
            </a:r>
            <a:r>
              <a:rPr lang="en-US" dirty="0" err="1">
                <a:solidFill>
                  <a:srgbClr val="FFFFFF"/>
                </a:solidFill>
              </a:rPr>
              <a:t>Saillant</a:t>
            </a:r>
            <a:r>
              <a:rPr lang="en-US" dirty="0">
                <a:solidFill>
                  <a:srgbClr val="FFFFFF"/>
                </a:solidFill>
              </a:rPr>
              <a:t> et al. 2010)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7" r="20727"/>
          <a:stretch/>
        </p:blipFill>
        <p:spPr>
          <a:xfrm>
            <a:off x="6908800" y="1278573"/>
            <a:ext cx="3479800" cy="44532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233"/>
          <a:stretch/>
        </p:blipFill>
        <p:spPr>
          <a:xfrm>
            <a:off x="10995202" y="717782"/>
            <a:ext cx="1084735" cy="3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17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 data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97129" y="2061811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SNPs were filtered by genotype depth, allelic balance, HWE, average locus depth, and a variety of other bioinformatics</a:t>
            </a:r>
          </a:p>
          <a:p>
            <a:endParaRPr lang="en-US" dirty="0"/>
          </a:p>
          <a:p>
            <a:r>
              <a:rPr lang="en-US" dirty="0"/>
              <a:t>4,337 SNPs </a:t>
            </a:r>
            <a:r>
              <a:rPr lang="en-US" dirty="0" err="1"/>
              <a:t>haplotyped</a:t>
            </a:r>
            <a:r>
              <a:rPr lang="en-US" dirty="0"/>
              <a:t> into 2,073 RAD loci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205 individuals from 8 localities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L-Shape 16"/>
          <p:cNvSpPr/>
          <p:nvPr/>
        </p:nvSpPr>
        <p:spPr>
          <a:xfrm rot="5400000" flipH="1" flipV="1">
            <a:off x="1689093" y="613830"/>
            <a:ext cx="1013304" cy="1682489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1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Freeform 17"/>
          <p:cNvSpPr/>
          <p:nvPr/>
        </p:nvSpPr>
        <p:spPr>
          <a:xfrm>
            <a:off x="1394457" y="954213"/>
            <a:ext cx="1518961" cy="1334328"/>
          </a:xfrm>
          <a:custGeom>
            <a:avLst/>
            <a:gdLst>
              <a:gd name="connsiteX0" fmla="*/ 0 w 1522235"/>
              <a:gd name="connsiteY0" fmla="*/ 0 h 1334328"/>
              <a:gd name="connsiteX1" fmla="*/ 1522235 w 1522235"/>
              <a:gd name="connsiteY1" fmla="*/ 0 h 1334328"/>
              <a:gd name="connsiteX2" fmla="*/ 1522235 w 1522235"/>
              <a:gd name="connsiteY2" fmla="*/ 1334328 h 1334328"/>
              <a:gd name="connsiteX3" fmla="*/ 0 w 1522235"/>
              <a:gd name="connsiteY3" fmla="*/ 1334328 h 1334328"/>
              <a:gd name="connsiteX4" fmla="*/ 0 w 1522235"/>
              <a:gd name="connsiteY4" fmla="*/ 0 h 133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2235" h="1334328">
                <a:moveTo>
                  <a:pt x="0" y="0"/>
                </a:moveTo>
                <a:lnTo>
                  <a:pt x="1522235" y="0"/>
                </a:lnTo>
                <a:lnTo>
                  <a:pt x="1522235" y="1334328"/>
                </a:lnTo>
                <a:lnTo>
                  <a:pt x="0" y="133432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rgbClr val="FFFFFF"/>
                </a:solidFill>
              </a:rPr>
              <a:t>Quality Filtering</a:t>
            </a:r>
          </a:p>
        </p:txBody>
      </p:sp>
      <p:sp>
        <p:nvSpPr>
          <p:cNvPr id="20" name="L-Shape 19"/>
          <p:cNvSpPr/>
          <p:nvPr/>
        </p:nvSpPr>
        <p:spPr>
          <a:xfrm rot="5400000" flipH="1" flipV="1">
            <a:off x="3416106" y="615637"/>
            <a:ext cx="1013304" cy="1682489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1" name="Freeform 20"/>
          <p:cNvSpPr/>
          <p:nvPr/>
        </p:nvSpPr>
        <p:spPr>
          <a:xfrm>
            <a:off x="3121469" y="956020"/>
            <a:ext cx="1518961" cy="1334328"/>
          </a:xfrm>
          <a:custGeom>
            <a:avLst/>
            <a:gdLst>
              <a:gd name="connsiteX0" fmla="*/ 0 w 1522235"/>
              <a:gd name="connsiteY0" fmla="*/ 0 h 1334328"/>
              <a:gd name="connsiteX1" fmla="*/ 1522235 w 1522235"/>
              <a:gd name="connsiteY1" fmla="*/ 0 h 1334328"/>
              <a:gd name="connsiteX2" fmla="*/ 1522235 w 1522235"/>
              <a:gd name="connsiteY2" fmla="*/ 1334328 h 1334328"/>
              <a:gd name="connsiteX3" fmla="*/ 0 w 1522235"/>
              <a:gd name="connsiteY3" fmla="*/ 1334328 h 1334328"/>
              <a:gd name="connsiteX4" fmla="*/ 0 w 1522235"/>
              <a:gd name="connsiteY4" fmla="*/ 0 h 133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2235" h="1334328">
                <a:moveTo>
                  <a:pt x="0" y="0"/>
                </a:moveTo>
                <a:lnTo>
                  <a:pt x="1522235" y="0"/>
                </a:lnTo>
                <a:lnTo>
                  <a:pt x="1522235" y="1334328"/>
                </a:lnTo>
                <a:lnTo>
                  <a:pt x="0" y="133432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rgbClr val="FFFFFF"/>
                </a:solidFill>
              </a:rPr>
              <a:t>De Novo Assembly</a:t>
            </a:r>
          </a:p>
        </p:txBody>
      </p:sp>
      <p:sp>
        <p:nvSpPr>
          <p:cNvPr id="23" name="L-Shape 22"/>
          <p:cNvSpPr/>
          <p:nvPr/>
        </p:nvSpPr>
        <p:spPr>
          <a:xfrm rot="5400000" flipH="1" flipV="1">
            <a:off x="5144776" y="613829"/>
            <a:ext cx="1013304" cy="1682489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6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1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4" name="Freeform 23"/>
          <p:cNvSpPr/>
          <p:nvPr/>
        </p:nvSpPr>
        <p:spPr>
          <a:xfrm>
            <a:off x="4850140" y="954212"/>
            <a:ext cx="1518961" cy="1334328"/>
          </a:xfrm>
          <a:custGeom>
            <a:avLst/>
            <a:gdLst>
              <a:gd name="connsiteX0" fmla="*/ 0 w 1522235"/>
              <a:gd name="connsiteY0" fmla="*/ 0 h 1334328"/>
              <a:gd name="connsiteX1" fmla="*/ 1522235 w 1522235"/>
              <a:gd name="connsiteY1" fmla="*/ 0 h 1334328"/>
              <a:gd name="connsiteX2" fmla="*/ 1522235 w 1522235"/>
              <a:gd name="connsiteY2" fmla="*/ 1334328 h 1334328"/>
              <a:gd name="connsiteX3" fmla="*/ 0 w 1522235"/>
              <a:gd name="connsiteY3" fmla="*/ 1334328 h 1334328"/>
              <a:gd name="connsiteX4" fmla="*/ 0 w 1522235"/>
              <a:gd name="connsiteY4" fmla="*/ 0 h 133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2235" h="1334328">
                <a:moveTo>
                  <a:pt x="0" y="0"/>
                </a:moveTo>
                <a:lnTo>
                  <a:pt x="1522235" y="0"/>
                </a:lnTo>
                <a:lnTo>
                  <a:pt x="1522235" y="1334328"/>
                </a:lnTo>
                <a:lnTo>
                  <a:pt x="0" y="133432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rgbClr val="FFFFFF"/>
                </a:solidFill>
              </a:rPr>
              <a:t>Read Mapping</a:t>
            </a:r>
          </a:p>
        </p:txBody>
      </p:sp>
      <p:sp>
        <p:nvSpPr>
          <p:cNvPr id="26" name="L-Shape 25"/>
          <p:cNvSpPr/>
          <p:nvPr/>
        </p:nvSpPr>
        <p:spPr>
          <a:xfrm rot="5400000" flipH="1" flipV="1">
            <a:off x="6867219" y="613828"/>
            <a:ext cx="1013304" cy="1682489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1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7" name="Freeform 26"/>
          <p:cNvSpPr/>
          <p:nvPr/>
        </p:nvSpPr>
        <p:spPr>
          <a:xfrm>
            <a:off x="6572582" y="954211"/>
            <a:ext cx="1518961" cy="1334328"/>
          </a:xfrm>
          <a:custGeom>
            <a:avLst/>
            <a:gdLst>
              <a:gd name="connsiteX0" fmla="*/ 0 w 1522235"/>
              <a:gd name="connsiteY0" fmla="*/ 0 h 1334328"/>
              <a:gd name="connsiteX1" fmla="*/ 1522235 w 1522235"/>
              <a:gd name="connsiteY1" fmla="*/ 0 h 1334328"/>
              <a:gd name="connsiteX2" fmla="*/ 1522235 w 1522235"/>
              <a:gd name="connsiteY2" fmla="*/ 1334328 h 1334328"/>
              <a:gd name="connsiteX3" fmla="*/ 0 w 1522235"/>
              <a:gd name="connsiteY3" fmla="*/ 1334328 h 1334328"/>
              <a:gd name="connsiteX4" fmla="*/ 0 w 1522235"/>
              <a:gd name="connsiteY4" fmla="*/ 0 h 133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2235" h="1334328">
                <a:moveTo>
                  <a:pt x="0" y="0"/>
                </a:moveTo>
                <a:lnTo>
                  <a:pt x="1522235" y="0"/>
                </a:lnTo>
                <a:lnTo>
                  <a:pt x="1522235" y="1334328"/>
                </a:lnTo>
                <a:lnTo>
                  <a:pt x="0" y="133432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rgbClr val="FFFFFF"/>
                </a:solidFill>
              </a:rPr>
              <a:t>SNP Calling</a:t>
            </a:r>
          </a:p>
        </p:txBody>
      </p:sp>
      <p:sp>
        <p:nvSpPr>
          <p:cNvPr id="29" name="L-Shape 28"/>
          <p:cNvSpPr/>
          <p:nvPr/>
        </p:nvSpPr>
        <p:spPr>
          <a:xfrm rot="5400000" flipH="1" flipV="1">
            <a:off x="8592167" y="613827"/>
            <a:ext cx="1013304" cy="1682489"/>
          </a:xfrm>
          <a:prstGeom prst="corner">
            <a:avLst>
              <a:gd name="adj1" fmla="val 16120"/>
              <a:gd name="adj2" fmla="val 16110"/>
            </a:avLst>
          </a:prstGeom>
        </p:spPr>
        <p:style>
          <a:lnRef idx="2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1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>
            <a:off x="8307768" y="954210"/>
            <a:ext cx="1518961" cy="1334328"/>
          </a:xfrm>
          <a:custGeom>
            <a:avLst/>
            <a:gdLst>
              <a:gd name="connsiteX0" fmla="*/ 0 w 1522235"/>
              <a:gd name="connsiteY0" fmla="*/ 0 h 1334328"/>
              <a:gd name="connsiteX1" fmla="*/ 1522235 w 1522235"/>
              <a:gd name="connsiteY1" fmla="*/ 0 h 1334328"/>
              <a:gd name="connsiteX2" fmla="*/ 1522235 w 1522235"/>
              <a:gd name="connsiteY2" fmla="*/ 1334328 h 1334328"/>
              <a:gd name="connsiteX3" fmla="*/ 0 w 1522235"/>
              <a:gd name="connsiteY3" fmla="*/ 1334328 h 1334328"/>
              <a:gd name="connsiteX4" fmla="*/ 0 w 1522235"/>
              <a:gd name="connsiteY4" fmla="*/ 0 h 133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2235" h="1334328">
                <a:moveTo>
                  <a:pt x="0" y="0"/>
                </a:moveTo>
                <a:lnTo>
                  <a:pt x="1522235" y="0"/>
                </a:lnTo>
                <a:lnTo>
                  <a:pt x="1522235" y="1334328"/>
                </a:lnTo>
                <a:lnTo>
                  <a:pt x="0" y="133432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srgbClr val="FFFFFF"/>
                </a:solidFill>
              </a:rPr>
              <a:t>SNP Filtering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89188" y="4294105"/>
            <a:ext cx="3045481" cy="167501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233"/>
          <a:stretch/>
        </p:blipFill>
        <p:spPr>
          <a:xfrm>
            <a:off x="10995202" y="717782"/>
            <a:ext cx="1084735" cy="3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>
        <p:cut/>
      </p:transition>
    </mc:Choice>
    <mc:Fallback xmlns="">
      <p:transition xmlns:p14="http://schemas.microsoft.com/office/powerpoint/2010/main"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4" t="11307" b="10752"/>
          <a:stretch/>
        </p:blipFill>
        <p:spPr>
          <a:xfrm>
            <a:off x="191385" y="918854"/>
            <a:ext cx="10395932" cy="532580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the scale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55951" y="3843245"/>
            <a:ext cx="1571968" cy="86458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946" y="4820092"/>
            <a:ext cx="1571968" cy="86458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45495" y="5027003"/>
            <a:ext cx="1571968" cy="86458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4016" y="3955510"/>
            <a:ext cx="1571968" cy="86458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40332" y="1812126"/>
            <a:ext cx="1571968" cy="8645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233"/>
          <a:stretch/>
        </p:blipFill>
        <p:spPr>
          <a:xfrm>
            <a:off x="10995202" y="717782"/>
            <a:ext cx="1084735" cy="34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73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sampling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60117" y="5331803"/>
            <a:ext cx="2362077" cy="12991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75" y="714951"/>
            <a:ext cx="10058400" cy="6466114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573619" y="6198781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634819" y="2854448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130552" y="4522381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186373" y="459149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96640" y="271622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15640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622498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701448" y="266798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4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75" y="714951"/>
            <a:ext cx="10058400" cy="646611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sampling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573619" y="6198781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634819" y="2854448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130552" y="4522381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186373" y="459149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96640" y="271622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15640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622498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701448" y="266798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5764" y="1156178"/>
            <a:ext cx="9363456" cy="5477256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887705" y="3923414"/>
            <a:ext cx="1215923" cy="946298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981709" y="5746026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7076272" y="5916442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5" t="7163" r="3264" b="13349"/>
          <a:stretch/>
        </p:blipFill>
        <p:spPr>
          <a:xfrm>
            <a:off x="5552117" y="3565653"/>
            <a:ext cx="4676407" cy="3047808"/>
          </a:xfrm>
          <a:prstGeom prst="rect">
            <a:avLst/>
          </a:prstGeom>
          <a:ln w="28575">
            <a:solidFill>
              <a:schemeClr val="accent5"/>
            </a:solidFill>
          </a:ln>
        </p:spPr>
      </p:pic>
      <p:sp>
        <p:nvSpPr>
          <p:cNvPr id="23" name="Rectangle 22"/>
          <p:cNvSpPr/>
          <p:nvPr/>
        </p:nvSpPr>
        <p:spPr>
          <a:xfrm>
            <a:off x="8264001" y="6283217"/>
            <a:ext cx="1030673" cy="25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368281" y="6202734"/>
            <a:ext cx="5029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822172" y="5999249"/>
            <a:ext cx="75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 km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40161" y="5955467"/>
            <a:ext cx="7591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899211" y="6000878"/>
            <a:ext cx="75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150260" y="3566410"/>
            <a:ext cx="1030673" cy="25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1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92"/>
          <a:stretch/>
        </p:blipFill>
        <p:spPr>
          <a:xfrm>
            <a:off x="417275" y="714951"/>
            <a:ext cx="10058400" cy="5981684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8951775" y="3474424"/>
            <a:ext cx="1267988" cy="2278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sampling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573619" y="6198781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634819" y="2854448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130552" y="4522381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186373" y="459149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896640" y="271622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15640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6224983" y="2751192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701448" y="2667984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5764" y="1156178"/>
            <a:ext cx="9363456" cy="5477256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752836" y="2470055"/>
            <a:ext cx="1215923" cy="576405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" t="12663" r="2644" b="8812"/>
          <a:stretch/>
        </p:blipFill>
        <p:spPr>
          <a:xfrm>
            <a:off x="5378823" y="3474424"/>
            <a:ext cx="4840940" cy="3127066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sp>
        <p:nvSpPr>
          <p:cNvPr id="17" name="Rectangle 16"/>
          <p:cNvSpPr/>
          <p:nvPr/>
        </p:nvSpPr>
        <p:spPr>
          <a:xfrm>
            <a:off x="8514367" y="6135074"/>
            <a:ext cx="1267988" cy="2278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8583402" y="6087670"/>
            <a:ext cx="102412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538913" y="5941201"/>
            <a:ext cx="7591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15 km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910293" y="5863011"/>
            <a:ext cx="759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bg1"/>
                </a:solidFill>
              </a:rPr>
              <a:t>10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505952" y="5863012"/>
            <a:ext cx="759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34999" y="5941201"/>
            <a:ext cx="7591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3" name="Oval 22"/>
          <p:cNvSpPr/>
          <p:nvPr/>
        </p:nvSpPr>
        <p:spPr>
          <a:xfrm>
            <a:off x="5547492" y="5444915"/>
            <a:ext cx="91440" cy="914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915347" y="5490737"/>
            <a:ext cx="91440" cy="914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67317" y="5454377"/>
            <a:ext cx="91440" cy="914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9640706" y="5217934"/>
            <a:ext cx="91440" cy="9144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59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C1362-57D9-FE45-98B0-E1F48F091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69" y="962494"/>
            <a:ext cx="10266137" cy="4351338"/>
          </a:xfrm>
        </p:spPr>
        <p:txBody>
          <a:bodyPr>
            <a:normAutofit/>
          </a:bodyPr>
          <a:lstStyle/>
          <a:p>
            <a:r>
              <a:rPr lang="en-US" sz="3200" dirty="0"/>
              <a:t>How do we detect population structure and what does that mean?</a:t>
            </a:r>
            <a:endParaRPr lang="en-US" sz="2800" dirty="0"/>
          </a:p>
          <a:p>
            <a:pPr lvl="1"/>
            <a:endParaRPr lang="en-US" sz="2800" dirty="0"/>
          </a:p>
          <a:p>
            <a:r>
              <a:rPr lang="en-US" sz="3200" dirty="0"/>
              <a:t>Live Coding</a:t>
            </a:r>
          </a:p>
          <a:p>
            <a:endParaRPr lang="en-US" sz="3200" dirty="0"/>
          </a:p>
          <a:p>
            <a:r>
              <a:rPr lang="en-US" sz="3200" dirty="0"/>
              <a:t>Take Home Exercise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1675"/>
          <a:stretch/>
        </p:blipFill>
        <p:spPr>
          <a:xfrm>
            <a:off x="10995202" y="717785"/>
            <a:ext cx="1084735" cy="50885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2051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structure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5" name="Chart 24"/>
          <p:cNvGraphicFramePr>
            <a:graphicFrameLocks/>
          </p:cNvGraphicFramePr>
          <p:nvPr>
            <p:extLst/>
          </p:nvPr>
        </p:nvGraphicFramePr>
        <p:xfrm>
          <a:off x="4646850" y="3475054"/>
          <a:ext cx="6137691" cy="3355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2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43" grpId="0"/>
      <p:bldP spid="44" grpId="0"/>
      <p:bldP spid="45" grpId="0"/>
      <p:bldP spid="46" grpId="0"/>
      <p:bldP spid="47" grpId="0"/>
      <p:bldP spid="48" grpId="0"/>
      <p:bldP spid="49" grpId="0"/>
      <p:bldGraphic spid="25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structure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4423757" y="3654313"/>
          <a:ext cx="6299200" cy="2966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0.0013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0.0004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0.0021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0.0017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0.0006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0.0036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345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structure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4423757" y="3654313"/>
          <a:ext cx="6299200" cy="2966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0.0013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0.0004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0.0018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0.0021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0.0023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0.0017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0.0006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0.0013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0.0036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57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Fine-scale structure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4423757" y="3654313"/>
          <a:ext cx="6299200" cy="2966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1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0.0013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0.0009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0.0004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0.0015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0.0018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0.0008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-0.0002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0.0021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0.0005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0.0025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0.0023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0.0015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0.0017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</a:rPr>
                        <a:t>0.0006</a:t>
                      </a:r>
                      <a:endParaRPr lang="en-US" sz="18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0.0013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Calibri"/>
                        </a:rPr>
                        <a:t>0.0009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0.0036</a:t>
                      </a:r>
                    </a:p>
                  </a:txBody>
                  <a:tcPr marL="12700" marR="12700" marT="12700" marB="0" anchor="b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92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 of fine-scale structure?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5787930"/>
          </a:xfrm>
        </p:spPr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/>
              <a:t>Selection</a:t>
            </a:r>
          </a:p>
          <a:p>
            <a:pPr lvl="1"/>
            <a:r>
              <a:rPr lang="en-US" sz="3600" dirty="0"/>
              <a:t>Pre- or post-settlement</a:t>
            </a:r>
          </a:p>
          <a:p>
            <a:pPr lvl="1"/>
            <a:endParaRPr lang="en-US" sz="3600" dirty="0"/>
          </a:p>
          <a:p>
            <a:endParaRPr lang="en-US" sz="4000" dirty="0"/>
          </a:p>
          <a:p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02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selection driving the pattern?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5" name="Chart 24"/>
          <p:cNvGraphicFramePr>
            <a:graphicFrameLocks/>
          </p:cNvGraphicFramePr>
          <p:nvPr>
            <p:extLst/>
          </p:nvPr>
        </p:nvGraphicFramePr>
        <p:xfrm>
          <a:off x="4329953" y="3613278"/>
          <a:ext cx="6788552" cy="3620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835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5" grpId="0">
        <p:bldAsOne/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 of fine-scale structure?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5787930"/>
          </a:xfrm>
        </p:spPr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Selection</a:t>
            </a:r>
          </a:p>
          <a:p>
            <a:pPr lvl="1"/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Pre or post settlement</a:t>
            </a:r>
          </a:p>
          <a:p>
            <a:pPr lvl="1"/>
            <a:endParaRPr lang="en-US" sz="3600" dirty="0"/>
          </a:p>
          <a:p>
            <a:r>
              <a:rPr lang="en-US" sz="4000" dirty="0"/>
              <a:t>Differential reproductive success</a:t>
            </a:r>
          </a:p>
          <a:p>
            <a:pPr lvl="1"/>
            <a:r>
              <a:rPr lang="en-US" sz="3600" dirty="0"/>
              <a:t>“Sweepstakes recruitment”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3671"/>
          <a:stretch/>
        </p:blipFill>
        <p:spPr>
          <a:xfrm>
            <a:off x="10995202" y="717782"/>
            <a:ext cx="1084735" cy="40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17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Sweepstakes?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6" name="Chart 25"/>
          <p:cNvGraphicFramePr>
            <a:graphicFrameLocks/>
          </p:cNvGraphicFramePr>
          <p:nvPr>
            <p:extLst/>
          </p:nvPr>
        </p:nvGraphicFramePr>
        <p:xfrm>
          <a:off x="4494722" y="3475055"/>
          <a:ext cx="6383949" cy="3221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5816620" y="3689706"/>
            <a:ext cx="208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 = 11.5114, </a:t>
            </a:r>
            <a:r>
              <a:rPr lang="en-US" sz="1400" b="1" i="1" dirty="0">
                <a:solidFill>
                  <a:schemeClr val="bg1"/>
                </a:solidFill>
              </a:rPr>
              <a:t>p </a:t>
            </a:r>
            <a:r>
              <a:rPr lang="en-US" sz="1400" b="1" dirty="0">
                <a:solidFill>
                  <a:schemeClr val="bg1"/>
                </a:solidFill>
              </a:rPr>
              <a:t>&lt; 0.001</a:t>
            </a:r>
          </a:p>
        </p:txBody>
      </p:sp>
      <p:graphicFrame>
        <p:nvGraphicFramePr>
          <p:cNvPr id="28" name="Chart 27"/>
          <p:cNvGraphicFramePr>
            <a:graphicFrameLocks/>
          </p:cNvGraphicFramePr>
          <p:nvPr>
            <p:extLst/>
          </p:nvPr>
        </p:nvGraphicFramePr>
        <p:xfrm>
          <a:off x="4664733" y="3503604"/>
          <a:ext cx="6222912" cy="3290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108"/>
          <a:stretch/>
        </p:blipFill>
        <p:spPr>
          <a:xfrm>
            <a:off x="10995202" y="717782"/>
            <a:ext cx="1084735" cy="46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0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6" grpId="0">
        <p:bldAsOne/>
      </p:bldGraphic>
      <p:bldGraphic spid="26" grpId="1">
        <p:bldAsOne/>
      </p:bldGraphic>
      <p:bldP spid="27" grpId="0"/>
      <p:bldP spid="27" grpId="1"/>
      <p:bldGraphic spid="28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 of fine-scale structure?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5787930"/>
          </a:xfrm>
        </p:spPr>
        <p:txBody>
          <a:bodyPr>
            <a:normAutofit/>
          </a:bodyPr>
          <a:lstStyle/>
          <a:p>
            <a:endParaRPr lang="en-US" sz="4000" dirty="0"/>
          </a:p>
          <a:p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Selection</a:t>
            </a:r>
          </a:p>
          <a:p>
            <a:pPr lvl="1"/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Pre or post settlement</a:t>
            </a:r>
          </a:p>
          <a:p>
            <a:pPr lvl="1"/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Differential reproductive success</a:t>
            </a:r>
          </a:p>
          <a:p>
            <a:pPr lvl="1"/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“Sweepstakes recruitment”</a:t>
            </a:r>
          </a:p>
          <a:p>
            <a:endParaRPr lang="en-US" sz="4000" dirty="0"/>
          </a:p>
          <a:p>
            <a:r>
              <a:rPr lang="en-US" sz="4000" dirty="0"/>
              <a:t>Population Subdivision</a:t>
            </a:r>
          </a:p>
          <a:p>
            <a:endParaRPr lang="en-US" sz="4000" dirty="0"/>
          </a:p>
          <a:p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108"/>
          <a:stretch/>
        </p:blipFill>
        <p:spPr>
          <a:xfrm>
            <a:off x="10995202" y="717782"/>
            <a:ext cx="1084735" cy="46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36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Subdivision?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5517932" y="2939787"/>
          <a:ext cx="5244041" cy="39025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31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2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14">
                <a:tc>
                  <a:txBody>
                    <a:bodyPr/>
                    <a:lstStyle/>
                    <a:p>
                      <a:pPr algn="l" fontAlgn="b"/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Estimate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95% CI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Infinity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15,717- Infinity</a:t>
                      </a: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Calibri"/>
                        </a:rPr>
                        <a:t>5,021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Calibri"/>
                        </a:rPr>
                        <a:t>2,389 - 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+mn-lt"/>
                        </a:rPr>
                        <a:t>Infinity</a:t>
                      </a:r>
                      <a:endParaRPr lang="en-US" sz="2400" b="1" i="0" u="none" strike="noStrike" dirty="0">
                        <a:solidFill>
                          <a:schemeClr val="accent5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5"/>
                          </a:solidFill>
                          <a:effectLst/>
                          <a:latin typeface="+mn-lt"/>
                        </a:rPr>
                        <a:t>Infinity-Infinity</a:t>
                      </a:r>
                      <a:endParaRPr lang="en-US" sz="2400" b="1" i="0" u="none" strike="noStrike" dirty="0">
                        <a:solidFill>
                          <a:schemeClr val="accent5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10,540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5,025 - </a:t>
                      </a:r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+mn-lt"/>
                        </a:rPr>
                        <a:t>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1,281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1,022 - 1,714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59,110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8,819</a:t>
                      </a:r>
                      <a:r>
                        <a:rPr lang="en-US" sz="2400" b="1" i="0" u="none" strike="noStrike" baseline="0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- </a:t>
                      </a:r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+mn-lt"/>
                        </a:rPr>
                        <a:t>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1,663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1,254 - 2,466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AP2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3,835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6"/>
                          </a:solidFill>
                          <a:effectLst/>
                          <a:latin typeface="Calibri"/>
                        </a:rPr>
                        <a:t>2,238 - 13,308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108"/>
          <a:stretch/>
        </p:blipFill>
        <p:spPr>
          <a:xfrm>
            <a:off x="10995202" y="717782"/>
            <a:ext cx="1084735" cy="46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12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population genetics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4A96736-8036-7749-BBEF-B785557FF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1571101"/>
            <a:ext cx="10515600" cy="4351338"/>
          </a:xfrm>
        </p:spPr>
        <p:txBody>
          <a:bodyPr/>
          <a:lstStyle/>
          <a:p>
            <a:r>
              <a:rPr lang="en-US" dirty="0"/>
              <a:t>Population genetics is based on sampling discrete interbreeding subpopulations.</a:t>
            </a:r>
          </a:p>
          <a:p>
            <a:pPr lvl="1"/>
            <a:r>
              <a:rPr lang="en-US" dirty="0"/>
              <a:t>Wright/Fisher Island Model</a:t>
            </a:r>
          </a:p>
          <a:p>
            <a:pPr lvl="2"/>
            <a:r>
              <a:rPr lang="en-US" dirty="0"/>
              <a:t>all sub populations are in HWE</a:t>
            </a:r>
          </a:p>
          <a:p>
            <a:pPr lvl="3"/>
            <a:r>
              <a:rPr lang="en-US" dirty="0"/>
              <a:t>1 = p</a:t>
            </a:r>
            <a:r>
              <a:rPr lang="en-US" baseline="30000" dirty="0"/>
              <a:t>2</a:t>
            </a:r>
            <a:r>
              <a:rPr lang="en-US" dirty="0"/>
              <a:t> + 2pq + q</a:t>
            </a:r>
            <a:r>
              <a:rPr lang="en-US" baseline="30000" dirty="0"/>
              <a:t>2</a:t>
            </a:r>
          </a:p>
          <a:p>
            <a:pPr lvl="2"/>
            <a:r>
              <a:rPr lang="en-US" dirty="0"/>
              <a:t>Migration is equal across subpopulations</a:t>
            </a:r>
          </a:p>
          <a:p>
            <a:pPr lvl="1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E0755A-9DCC-DA4F-BACF-3B6DB94C5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919" y="2244655"/>
            <a:ext cx="41402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984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Subdivision?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7273" l="167" r="991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9" y="5555152"/>
            <a:ext cx="2362077" cy="129914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6830" r="3164" b="10813"/>
          <a:stretch/>
        </p:blipFill>
        <p:spPr>
          <a:xfrm>
            <a:off x="192189" y="768743"/>
            <a:ext cx="10771632" cy="4671128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1138418" y="4458659"/>
            <a:ext cx="137160" cy="13822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9377711" y="1917236"/>
            <a:ext cx="137160" cy="138224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977737" y="3405943"/>
            <a:ext cx="137160" cy="13822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33558" y="3475055"/>
            <a:ext cx="137160" cy="13822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39" name="Oval 38"/>
          <p:cNvSpPr/>
          <p:nvPr/>
        </p:nvSpPr>
        <p:spPr>
          <a:xfrm>
            <a:off x="5985871" y="1693915"/>
            <a:ext cx="137160" cy="138224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0" name="Oval 39"/>
          <p:cNvSpPr/>
          <p:nvPr/>
        </p:nvSpPr>
        <p:spPr>
          <a:xfrm>
            <a:off x="6245634" y="1728883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6314214" y="1728883"/>
            <a:ext cx="137160" cy="138224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6790679" y="1645675"/>
            <a:ext cx="137160" cy="138224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70118" y="408932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87342" y="1797995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93306" y="3147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NR3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575333" y="35441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440826" y="161666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848711" y="1834489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>
                <a:solidFill>
                  <a:schemeClr val="bg1"/>
                </a:solidFill>
              </a:rPr>
              <a:t>R1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337351" y="1769446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AR2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948849" y="1519737"/>
            <a:ext cx="94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NR2</a:t>
            </a:r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5517932" y="2939787"/>
          <a:ext cx="5244041" cy="39025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631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8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2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14">
                <a:tc>
                  <a:txBody>
                    <a:bodyPr/>
                    <a:lstStyle/>
                    <a:p>
                      <a:pPr algn="l" fontAlgn="b"/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Estimate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95% CI</a:t>
                      </a:r>
                    </a:p>
                  </a:txBody>
                  <a:tcPr marL="12700" marR="12700" marT="12700" marB="0" anchor="b">
                    <a:lnB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AP1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Infinity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15,717- Infinity</a:t>
                      </a:r>
                    </a:p>
                  </a:txBody>
                  <a:tcPr marL="12700" marR="12700" marT="12700" marB="0" anchor="b">
                    <a:lnT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NR3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5,021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2,389 - 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NR4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Infinity</a:t>
                      </a:r>
                      <a:endParaRPr lang="en-US" sz="2400" b="1" i="0" u="none" strike="noStrike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Infinity-Infinity</a:t>
                      </a:r>
                      <a:endParaRPr lang="en-US" sz="2400" b="1" i="0" u="none" strike="noStrike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NR1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10,540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5,025 - </a:t>
                      </a:r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AR1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1,281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1,022 - 1,714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AR2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59,110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8,819</a:t>
                      </a:r>
                      <a:r>
                        <a:rPr lang="en-US" sz="2400" b="1" i="0" u="none" strike="noStrike" baseline="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- </a:t>
                      </a:r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Infinity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NR2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1,663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Calibri"/>
                        </a:rPr>
                        <a:t>1,254 - 2,466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361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AP2</a:t>
                      </a:r>
                    </a:p>
                  </a:txBody>
                  <a:tcPr marL="12700" marR="12700" marT="12700" marB="0" anchor="b"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3,835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Calibri"/>
                        </a:rPr>
                        <a:t>2,238 - 13,308</a:t>
                      </a:r>
                    </a:p>
                  </a:txBody>
                  <a:tcPr marL="12700" marR="12700" marT="1270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108"/>
          <a:stretch/>
        </p:blipFill>
        <p:spPr>
          <a:xfrm>
            <a:off x="10995202" y="717782"/>
            <a:ext cx="1084735" cy="46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657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5895506"/>
          </a:xfrm>
        </p:spPr>
        <p:txBody>
          <a:bodyPr>
            <a:normAutofit/>
          </a:bodyPr>
          <a:lstStyle/>
          <a:p>
            <a:pPr fontAlgn="ctr"/>
            <a:r>
              <a:rPr lang="en-US" dirty="0"/>
              <a:t>Likely multiple brooding stocks</a:t>
            </a:r>
          </a:p>
          <a:p>
            <a:pPr lvl="1" fontAlgn="ctr"/>
            <a:r>
              <a:rPr lang="en-US" dirty="0"/>
              <a:t>Could be inherent meta-population structure</a:t>
            </a:r>
          </a:p>
          <a:p>
            <a:pPr lvl="2" fontAlgn="ctr"/>
            <a:r>
              <a:rPr lang="en-US" dirty="0"/>
              <a:t>spatial or temporal demes</a:t>
            </a:r>
          </a:p>
          <a:p>
            <a:pPr lvl="2" fontAlgn="ctr"/>
            <a:endParaRPr lang="en-US" dirty="0"/>
          </a:p>
          <a:p>
            <a:pPr fontAlgn="ctr"/>
            <a:r>
              <a:rPr lang="en-US" dirty="0"/>
              <a:t>Juvenescence of the fishery could be creating structure </a:t>
            </a:r>
          </a:p>
          <a:p>
            <a:pPr lvl="1" fontAlgn="ctr"/>
            <a:r>
              <a:rPr lang="en-US" dirty="0"/>
              <a:t>Younger fish produce less and lower quality eggs, sperm, and larvae</a:t>
            </a:r>
          </a:p>
          <a:p>
            <a:pPr lvl="2" fontAlgn="ctr"/>
            <a:r>
              <a:rPr lang="en-US" dirty="0"/>
              <a:t>Reduce pools of potential parents</a:t>
            </a:r>
          </a:p>
          <a:p>
            <a:pPr lvl="2" fontAlgn="ctr"/>
            <a:r>
              <a:rPr lang="en-US" dirty="0"/>
              <a:t>Limit larval connectivity between localities</a:t>
            </a:r>
          </a:p>
          <a:p>
            <a:pPr marL="914400" lvl="2" indent="0" fontAlgn="ctr">
              <a:buNone/>
            </a:pPr>
            <a:endParaRPr lang="en-US" dirty="0"/>
          </a:p>
          <a:p>
            <a:pPr fontAlgn="ctr"/>
            <a:r>
              <a:rPr lang="en-US" dirty="0"/>
              <a:t>Only one year of data</a:t>
            </a:r>
          </a:p>
          <a:p>
            <a:pPr lvl="1" fontAlgn="ctr"/>
            <a:r>
              <a:rPr lang="en-US" dirty="0"/>
              <a:t>Could just be an outlier</a:t>
            </a:r>
          </a:p>
          <a:p>
            <a:pPr lvl="1" fontAlgn="ctr"/>
            <a:r>
              <a:rPr lang="en-US" dirty="0"/>
              <a:t>However, estimates of recruitment for the last decade peaked during 2012 (SEDAR 2013)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40275"/>
          <a:stretch/>
        </p:blipFill>
        <p:spPr>
          <a:xfrm>
            <a:off x="10995202" y="717782"/>
            <a:ext cx="1084735" cy="36525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108"/>
          <a:stretch/>
        </p:blipFill>
        <p:spPr>
          <a:xfrm>
            <a:off x="10995202" y="717782"/>
            <a:ext cx="1084735" cy="46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64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800B8E-C0DC-2C43-BBA3-3EB02FB00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13" y="1487884"/>
            <a:ext cx="6917573" cy="4351338"/>
          </a:xfrm>
        </p:spPr>
        <p:txBody>
          <a:bodyPr/>
          <a:lstStyle/>
          <a:p>
            <a:r>
              <a:rPr lang="en-US" dirty="0"/>
              <a:t>Technological improvements began shifting the focus of sampling from populations towards individuals</a:t>
            </a:r>
          </a:p>
          <a:p>
            <a:endParaRPr lang="en-US" dirty="0"/>
          </a:p>
          <a:p>
            <a:r>
              <a:rPr lang="en-US" dirty="0"/>
              <a:t>Bayesian clustering methods</a:t>
            </a:r>
          </a:p>
          <a:p>
            <a:endParaRPr lang="en-US" dirty="0"/>
          </a:p>
          <a:p>
            <a:r>
              <a:rPr lang="en-US" dirty="0"/>
              <a:t>Principal components analysis (PCA)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5821FD-1BA8-7448-B721-DFFC389EE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725" y="2186502"/>
            <a:ext cx="3663043" cy="31721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7B90C1-43F5-D94E-B85D-CD5A3BDC9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1469" y="1068632"/>
            <a:ext cx="4228220" cy="529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80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A4723464-4FC4-3C48-AAFB-C4D0FDF4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" y="1325563"/>
            <a:ext cx="4415971" cy="4351338"/>
          </a:xfrm>
        </p:spPr>
        <p:txBody>
          <a:bodyPr>
            <a:normAutofit/>
          </a:bodyPr>
          <a:lstStyle/>
          <a:p>
            <a:r>
              <a:rPr lang="en-US" dirty="0"/>
              <a:t>Structure model</a:t>
            </a:r>
          </a:p>
          <a:p>
            <a:pPr lvl="1"/>
            <a:r>
              <a:rPr lang="en-US" dirty="0"/>
              <a:t>Assumes that individual genomes are comprised of a combination of multiple ancestral alleles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Clusters can be identified by grouping individuals by maximizing HWE and minimizing LD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CFF390-FF07-2945-883D-0A9A7F1CC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412" y="1351747"/>
            <a:ext cx="6346693" cy="432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91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A4723464-4FC4-3C48-AAFB-C4D0FDF4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" y="1325563"/>
            <a:ext cx="4415971" cy="4351338"/>
          </a:xfrm>
        </p:spPr>
        <p:txBody>
          <a:bodyPr>
            <a:normAutofit/>
          </a:bodyPr>
          <a:lstStyle/>
          <a:p>
            <a:r>
              <a:rPr lang="en-US" dirty="0"/>
              <a:t>Structure model</a:t>
            </a:r>
          </a:p>
          <a:p>
            <a:pPr lvl="1"/>
            <a:r>
              <a:rPr lang="en-US" dirty="0"/>
              <a:t>Assumes that individual genomes are comprised of a combination of multiple ancestral alleles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Clusters can be identified by grouping individuals by maximizing HWE and minimizing LD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CFF390-FF07-2945-883D-0A9A7F1CC4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412" y="1351747"/>
            <a:ext cx="6346693" cy="432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671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EF4AF6C6-54E6-B348-9D01-A81BFD8ED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57" y="1325563"/>
            <a:ext cx="4415971" cy="4351338"/>
          </a:xfrm>
        </p:spPr>
        <p:txBody>
          <a:bodyPr>
            <a:normAutofit/>
          </a:bodyPr>
          <a:lstStyle/>
          <a:p>
            <a:r>
              <a:rPr lang="en-US" dirty="0"/>
              <a:t>Structure model</a:t>
            </a:r>
          </a:p>
          <a:p>
            <a:pPr lvl="1"/>
            <a:r>
              <a:rPr lang="en-US" dirty="0"/>
              <a:t>Assumes that individual genomes are comprised of a combination of multiple ancestral alleles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Clusters can be identified by grouping individuals by maximizing HWE and minimizing LD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1A751A-9B0A-FF4A-BCF8-5CEBED6E0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769"/>
          <a:stretch/>
        </p:blipFill>
        <p:spPr>
          <a:xfrm>
            <a:off x="6858310" y="949552"/>
            <a:ext cx="3885890" cy="540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2678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DD6A0204-5C39-8441-B9DF-03754D71D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83" y="1325562"/>
            <a:ext cx="4415971" cy="5030787"/>
          </a:xfrm>
        </p:spPr>
        <p:txBody>
          <a:bodyPr>
            <a:normAutofit/>
          </a:bodyPr>
          <a:lstStyle/>
          <a:p>
            <a:r>
              <a:rPr lang="en-US" dirty="0"/>
              <a:t>PCA</a:t>
            </a:r>
          </a:p>
          <a:p>
            <a:pPr lvl="1"/>
            <a:r>
              <a:rPr lang="en-US" dirty="0"/>
              <a:t>Imagine creating a giant matrix of genotypes arranged in rows of individuals and columns of loci</a:t>
            </a:r>
          </a:p>
          <a:p>
            <a:pPr lvl="1"/>
            <a:r>
              <a:rPr lang="en-US" dirty="0"/>
              <a:t>PCA reduces the dimensionality of all genetic variation by </a:t>
            </a:r>
            <a:r>
              <a:rPr lang="en-US" dirty="0" err="1"/>
              <a:t>eigendecomposition</a:t>
            </a:r>
            <a:endParaRPr lang="en-US" dirty="0"/>
          </a:p>
          <a:p>
            <a:pPr lvl="1"/>
            <a:r>
              <a:rPr lang="en-US" dirty="0"/>
              <a:t>Axes of variation are defined by linear combinations of loci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55F111C-6705-C64D-A40F-39446FC5F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364261"/>
              </p:ext>
            </p:extLst>
          </p:nvPr>
        </p:nvGraphicFramePr>
        <p:xfrm>
          <a:off x="4469754" y="2913855"/>
          <a:ext cx="6529935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05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5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5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5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5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Locus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Locus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Locus</a:t>
                      </a:r>
                      <a:r>
                        <a:rPr lang="en-US" baseline="0" dirty="0"/>
                        <a:t>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Locus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Individual</a:t>
                      </a:r>
                      <a:r>
                        <a:rPr lang="en-US" baseline="0" dirty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Individual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Individual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Individual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8078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6245C036-B5C3-BB42-AD46-7B0FF60F4223}"/>
              </a:ext>
            </a:extLst>
          </p:cNvPr>
          <p:cNvSpPr txBox="1">
            <a:spLocks/>
          </p:cNvSpPr>
          <p:nvPr/>
        </p:nvSpPr>
        <p:spPr>
          <a:xfrm>
            <a:off x="24844" y="1325562"/>
            <a:ext cx="4415971" cy="5030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</a:t>
            </a:r>
          </a:p>
          <a:p>
            <a:pPr lvl="1"/>
            <a:r>
              <a:rPr lang="en-US" dirty="0"/>
              <a:t>Imagine creating a giant matrix of genotypes arranged in rows of individuals and columns of loci</a:t>
            </a:r>
          </a:p>
          <a:p>
            <a:pPr lvl="1"/>
            <a:r>
              <a:rPr lang="en-US" dirty="0"/>
              <a:t>PCA reduces the dimensionality of all genetic variation by </a:t>
            </a:r>
            <a:r>
              <a:rPr lang="en-US" dirty="0" err="1"/>
              <a:t>eigendecomposition</a:t>
            </a:r>
            <a:endParaRPr lang="en-US" dirty="0"/>
          </a:p>
          <a:p>
            <a:pPr lvl="1"/>
            <a:r>
              <a:rPr lang="en-US" dirty="0"/>
              <a:t>Axes of variation are defined by linear combinations of loci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BDE43F-8673-2540-8B01-C72D7FDCD0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318" r="4765"/>
          <a:stretch/>
        </p:blipFill>
        <p:spPr>
          <a:xfrm>
            <a:off x="4413344" y="1841082"/>
            <a:ext cx="6423989" cy="364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547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population?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02DE9-903D-C842-9D75-581418B8A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79" y="945905"/>
            <a:ext cx="6762843" cy="5653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99041A-AA74-C24D-9EC3-2ACCB9CA2825}"/>
              </a:ext>
            </a:extLst>
          </p:cNvPr>
          <p:cNvSpPr txBox="1"/>
          <p:nvPr/>
        </p:nvSpPr>
        <p:spPr>
          <a:xfrm>
            <a:off x="5574093" y="6291442"/>
            <a:ext cx="345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/>
              <a:t>Novembre</a:t>
            </a:r>
            <a:r>
              <a:rPr lang="en-US" sz="1400" dirty="0"/>
              <a:t> et al. 2008</a:t>
            </a:r>
          </a:p>
        </p:txBody>
      </p:sp>
    </p:spTree>
    <p:extLst>
      <p:ext uri="{BB962C8B-B14F-4D97-AF65-F5344CB8AC3E}">
        <p14:creationId xmlns:p14="http://schemas.microsoft.com/office/powerpoint/2010/main" val="11205874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99041A-AA74-C24D-9EC3-2ACCB9CA2825}"/>
              </a:ext>
            </a:extLst>
          </p:cNvPr>
          <p:cNvSpPr txBox="1"/>
          <p:nvPr/>
        </p:nvSpPr>
        <p:spPr>
          <a:xfrm>
            <a:off x="5574093" y="6291442"/>
            <a:ext cx="345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/>
              <a:t>Novembre</a:t>
            </a:r>
            <a:r>
              <a:rPr lang="en-US" sz="1400" dirty="0"/>
              <a:t> et al. 2008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020F866-01FC-F449-B043-66E6B750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747037-2AB5-BA42-B373-909C66B75F5F}"/>
              </a:ext>
            </a:extLst>
          </p:cNvPr>
          <p:cNvSpPr/>
          <p:nvPr/>
        </p:nvSpPr>
        <p:spPr>
          <a:xfrm>
            <a:off x="233419" y="1325563"/>
            <a:ext cx="6460458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DAPC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Uses principal component analysis to decompose the variation in allele frequencies into discrete axes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Groups can be input or inferred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Within group variation is minimized and between group variation maximized.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Can be used with either neutral or adaptive loci</a:t>
            </a:r>
          </a:p>
        </p:txBody>
      </p:sp>
    </p:spTree>
    <p:extLst>
      <p:ext uri="{BB962C8B-B14F-4D97-AF65-F5344CB8AC3E}">
        <p14:creationId xmlns:p14="http://schemas.microsoft.com/office/powerpoint/2010/main" val="302020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population genetics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4A96736-8036-7749-BBEF-B785557FF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1571101"/>
            <a:ext cx="5984799" cy="4351338"/>
          </a:xfrm>
        </p:spPr>
        <p:txBody>
          <a:bodyPr/>
          <a:lstStyle/>
          <a:p>
            <a:r>
              <a:rPr lang="en-US" dirty="0"/>
              <a:t>Questions?</a:t>
            </a:r>
          </a:p>
          <a:p>
            <a:pPr lvl="1"/>
            <a:r>
              <a:rPr lang="en-US" dirty="0"/>
              <a:t>Population connectivity</a:t>
            </a:r>
          </a:p>
          <a:p>
            <a:pPr lvl="2"/>
            <a:r>
              <a:rPr lang="en-US" dirty="0"/>
              <a:t>Long term</a:t>
            </a:r>
          </a:p>
          <a:p>
            <a:pPr lvl="2"/>
            <a:r>
              <a:rPr lang="en-US" dirty="0"/>
              <a:t>Demographic</a:t>
            </a:r>
          </a:p>
          <a:p>
            <a:pPr lvl="1"/>
            <a:r>
              <a:rPr lang="en-US" dirty="0"/>
              <a:t>Effective population size</a:t>
            </a:r>
          </a:p>
          <a:p>
            <a:pPr lvl="2"/>
            <a:r>
              <a:rPr lang="en-US" dirty="0"/>
              <a:t>Bottlenecks?</a:t>
            </a:r>
          </a:p>
          <a:p>
            <a:pPr lvl="1"/>
            <a:r>
              <a:rPr lang="en-US" dirty="0"/>
              <a:t>What is a population?</a:t>
            </a:r>
          </a:p>
          <a:p>
            <a:pPr lvl="2"/>
            <a:r>
              <a:rPr lang="en-US" dirty="0"/>
              <a:t>Admixture?</a:t>
            </a:r>
          </a:p>
          <a:p>
            <a:pPr lvl="1"/>
            <a:r>
              <a:rPr lang="en-US" dirty="0"/>
              <a:t>When did populations diverge?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E0755A-9DCC-DA4F-BACF-3B6DB94C5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919" y="2244655"/>
            <a:ext cx="41402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171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Bonnethead</a:t>
            </a:r>
            <a:r>
              <a:rPr lang="en-US" dirty="0"/>
              <a:t> DAPC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graphicFrame>
        <p:nvGraphicFramePr>
          <p:cNvPr id="51" name="Chart 50"/>
          <p:cNvGraphicFramePr>
            <a:graphicFrameLocks/>
          </p:cNvGraphicFramePr>
          <p:nvPr>
            <p:extLst/>
          </p:nvPr>
        </p:nvGraphicFramePr>
        <p:xfrm>
          <a:off x="5071782" y="876114"/>
          <a:ext cx="5858429" cy="3225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64" name="Group 63"/>
          <p:cNvGrpSpPr/>
          <p:nvPr/>
        </p:nvGrpSpPr>
        <p:grpSpPr>
          <a:xfrm>
            <a:off x="221874" y="1704716"/>
            <a:ext cx="4935071" cy="4827495"/>
            <a:chOff x="237560" y="854916"/>
            <a:chExt cx="4935071" cy="4827495"/>
          </a:xfrm>
        </p:grpSpPr>
        <p:pic>
          <p:nvPicPr>
            <p:cNvPr id="50" name="Picture 49" descr="GOMMapColor2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1" t="11059" r="1384" b="15897"/>
            <a:stretch/>
          </p:blipFill>
          <p:spPr>
            <a:xfrm>
              <a:off x="237560" y="854916"/>
              <a:ext cx="4935071" cy="4827495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</p:spPr>
        </p:pic>
        <p:sp>
          <p:nvSpPr>
            <p:cNvPr id="52" name="Oval 51"/>
            <p:cNvSpPr/>
            <p:nvPr/>
          </p:nvSpPr>
          <p:spPr>
            <a:xfrm>
              <a:off x="2723170" y="4831817"/>
              <a:ext cx="356616" cy="356616"/>
            </a:xfrm>
            <a:prstGeom prst="ellipse">
              <a:avLst/>
            </a:prstGeom>
            <a:solidFill>
              <a:srgbClr val="AD4845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2139813" y="3839101"/>
              <a:ext cx="356616" cy="356616"/>
            </a:xfrm>
            <a:prstGeom prst="ellipse">
              <a:avLst/>
            </a:prstGeom>
            <a:solidFill>
              <a:srgbClr val="F79646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119819" y="3000446"/>
              <a:ext cx="356616" cy="356616"/>
            </a:xfrm>
            <a:prstGeom prst="ellipse">
              <a:avLst/>
            </a:prstGeom>
            <a:solidFill>
              <a:srgbClr val="FBDF0C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30121" y="3075918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PC</a:t>
              </a:r>
            </a:p>
          </p:txBody>
        </p:sp>
        <p:sp>
          <p:nvSpPr>
            <p:cNvPr id="56" name="Oval 55"/>
            <p:cNvSpPr/>
            <p:nvPr/>
          </p:nvSpPr>
          <p:spPr>
            <a:xfrm>
              <a:off x="4277458" y="1397534"/>
              <a:ext cx="356616" cy="356616"/>
            </a:xfrm>
            <a:prstGeom prst="ellipse">
              <a:avLst/>
            </a:prstGeom>
            <a:solidFill>
              <a:schemeClr val="tx2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741709" y="3916687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TB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280388" y="4865967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FB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94877" y="1519518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NC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118269" y="2999762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36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142055" y="3847184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31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736617" y="4836210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31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275481" y="1396943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22</a:t>
              </a:r>
            </a:p>
          </p:txBody>
        </p:sp>
      </p:grpSp>
      <p:graphicFrame>
        <p:nvGraphicFramePr>
          <p:cNvPr id="65" name="Chart 64"/>
          <p:cNvGraphicFramePr>
            <a:graphicFrameLocks/>
          </p:cNvGraphicFramePr>
          <p:nvPr>
            <p:extLst/>
          </p:nvPr>
        </p:nvGraphicFramePr>
        <p:xfrm>
          <a:off x="5156945" y="4118464"/>
          <a:ext cx="5688102" cy="2690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66" name="TextBox 65"/>
          <p:cNvSpPr txBox="1"/>
          <p:nvPr/>
        </p:nvSpPr>
        <p:spPr>
          <a:xfrm>
            <a:off x="5526741" y="949363"/>
            <a:ext cx="1640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Neutral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532340" y="4003450"/>
            <a:ext cx="1640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Outlier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3226"/>
          <a:stretch/>
        </p:blipFill>
        <p:spPr>
          <a:xfrm>
            <a:off x="10995202" y="717783"/>
            <a:ext cx="1084735" cy="530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8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1" grpId="0">
        <p:bldAsOne/>
      </p:bldGraphic>
      <p:bldGraphic spid="65" grpId="0">
        <p:bldAsOne/>
      </p:bldGraphic>
      <p:bldP spid="66" grpId="0"/>
      <p:bldP spid="6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 of outlier allele frequencies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221874" y="965131"/>
            <a:ext cx="4935071" cy="4827495"/>
            <a:chOff x="237560" y="854916"/>
            <a:chExt cx="4935071" cy="4827495"/>
          </a:xfrm>
        </p:grpSpPr>
        <p:pic>
          <p:nvPicPr>
            <p:cNvPr id="50" name="Picture 49" descr="GOMMapColor2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1" t="11059" r="1384" b="15897"/>
            <a:stretch/>
          </p:blipFill>
          <p:spPr>
            <a:xfrm>
              <a:off x="237560" y="854916"/>
              <a:ext cx="4935071" cy="4827495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</p:spPr>
        </p:pic>
        <p:sp>
          <p:nvSpPr>
            <p:cNvPr id="52" name="Oval 51"/>
            <p:cNvSpPr/>
            <p:nvPr/>
          </p:nvSpPr>
          <p:spPr>
            <a:xfrm>
              <a:off x="2723170" y="4831817"/>
              <a:ext cx="356616" cy="356616"/>
            </a:xfrm>
            <a:prstGeom prst="ellipse">
              <a:avLst/>
            </a:prstGeom>
            <a:solidFill>
              <a:srgbClr val="AD4845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2139813" y="3839101"/>
              <a:ext cx="356616" cy="356616"/>
            </a:xfrm>
            <a:prstGeom prst="ellipse">
              <a:avLst/>
            </a:prstGeom>
            <a:solidFill>
              <a:srgbClr val="F79646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1119819" y="3000446"/>
              <a:ext cx="356616" cy="356616"/>
            </a:xfrm>
            <a:prstGeom prst="ellipse">
              <a:avLst/>
            </a:prstGeom>
            <a:solidFill>
              <a:srgbClr val="FBDF0C"/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30121" y="3075918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PC</a:t>
              </a:r>
            </a:p>
          </p:txBody>
        </p:sp>
        <p:sp>
          <p:nvSpPr>
            <p:cNvPr id="56" name="Oval 55"/>
            <p:cNvSpPr/>
            <p:nvPr/>
          </p:nvSpPr>
          <p:spPr>
            <a:xfrm>
              <a:off x="4277458" y="1397534"/>
              <a:ext cx="356616" cy="356616"/>
            </a:xfrm>
            <a:prstGeom prst="ellipse">
              <a:avLst/>
            </a:prstGeom>
            <a:solidFill>
              <a:schemeClr val="accent5">
                <a:alpha val="90000"/>
              </a:schemeClr>
            </a:solidFill>
            <a:ln w="12700" cmpd="sng">
              <a:solidFill>
                <a:schemeClr val="bg1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741709" y="3916687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TB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280388" y="4865967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FB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94877" y="1519518"/>
              <a:ext cx="58881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NC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118269" y="2999762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36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128608" y="3847184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31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723170" y="4836210"/>
              <a:ext cx="446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i="1" dirty="0">
                  <a:solidFill>
                    <a:schemeClr val="bg1"/>
                  </a:solidFill>
                </a:rPr>
                <a:t>31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246348" y="1507158"/>
            <a:ext cx="4461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chemeClr val="bg1"/>
                </a:solidFill>
              </a:rPr>
              <a:t>22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885"/>
          <a:stretch/>
        </p:blipFill>
        <p:spPr>
          <a:xfrm>
            <a:off x="10995202" y="717783"/>
            <a:ext cx="1084735" cy="54499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546" y="2461699"/>
            <a:ext cx="5687568" cy="269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9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DAPC for detecting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780"/>
          <a:stretch/>
        </p:blipFill>
        <p:spPr>
          <a:xfrm>
            <a:off x="10995202" y="717783"/>
            <a:ext cx="1084735" cy="57009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9636267-CA0C-CE4D-B583-B32FB353C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873" y="1118651"/>
            <a:ext cx="4117132" cy="53384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33C4D6-9125-D342-8251-DA28710B8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015" y="1118651"/>
            <a:ext cx="406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4530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DAPC for detecting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780"/>
          <a:stretch/>
        </p:blipFill>
        <p:spPr>
          <a:xfrm>
            <a:off x="10995202" y="717783"/>
            <a:ext cx="1084735" cy="5700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2FFB5A-17AA-4047-BCE2-428D2D04C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92" y="714951"/>
            <a:ext cx="4657190" cy="4312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476E6A-6DF4-AA42-9237-688F7D327C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8121" y="917993"/>
            <a:ext cx="2669373" cy="57091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61A283-5335-B247-A113-A647135230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6093" y="2871057"/>
            <a:ext cx="4978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612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DAPC for detecting selection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780"/>
          <a:stretch/>
        </p:blipFill>
        <p:spPr>
          <a:xfrm>
            <a:off x="10995202" y="717783"/>
            <a:ext cx="1084735" cy="5700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2FFB5A-17AA-4047-BCE2-428D2D04C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144" y="1863813"/>
            <a:ext cx="4657190" cy="43122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61A283-5335-B247-A113-A64713523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3509" y="2724519"/>
            <a:ext cx="4978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9574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connectivity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3F1542-C468-5C48-B382-8D0F86D8B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45" y="2071774"/>
            <a:ext cx="3623865" cy="31381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CF8DBF-60CF-D647-AD65-17D585D32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5525" y="1325563"/>
            <a:ext cx="6361249" cy="463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907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Inferring historical demography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58230"/>
          <a:stretch/>
        </p:blipFill>
        <p:spPr>
          <a:xfrm>
            <a:off x="10995202" y="717784"/>
            <a:ext cx="1084735" cy="25543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22BD67-C71D-E944-BF3A-570B96F62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790" y="841793"/>
            <a:ext cx="6754725" cy="58615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BE4419-828D-2746-BBDC-73EB291722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76"/>
          <a:stretch/>
        </p:blipFill>
        <p:spPr>
          <a:xfrm>
            <a:off x="413621" y="996461"/>
            <a:ext cx="3392819" cy="511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9464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8270" y="0"/>
            <a:ext cx="11802036" cy="1325563"/>
          </a:xfrm>
        </p:spPr>
        <p:txBody>
          <a:bodyPr/>
          <a:lstStyle/>
          <a:p>
            <a:r>
              <a:rPr lang="en-US" dirty="0"/>
              <a:t>Live Coding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58270" y="910763"/>
            <a:ext cx="10632142" cy="5677606"/>
          </a:xfrm>
        </p:spPr>
        <p:txBody>
          <a:bodyPr>
            <a:normAutofit/>
          </a:bodyPr>
          <a:lstStyle/>
          <a:p>
            <a:r>
              <a:rPr lang="en-US" dirty="0"/>
              <a:t>Using the package </a:t>
            </a:r>
            <a:r>
              <a:rPr lang="en-US" i="1" dirty="0" err="1"/>
              <a:t>adegenet</a:t>
            </a:r>
            <a:endParaRPr lang="en-US" i="1" dirty="0"/>
          </a:p>
          <a:p>
            <a:pPr lvl="1"/>
            <a:r>
              <a:rPr lang="en-US" dirty="0"/>
              <a:t>PCA</a:t>
            </a:r>
          </a:p>
          <a:p>
            <a:pPr lvl="2"/>
            <a:r>
              <a:rPr lang="en-US" dirty="0"/>
              <a:t>Missing data</a:t>
            </a:r>
          </a:p>
          <a:p>
            <a:pPr lvl="2"/>
            <a:r>
              <a:rPr lang="en-US" dirty="0">
                <a:effectLst/>
              </a:rPr>
              <a:t>Relatedness</a:t>
            </a:r>
          </a:p>
          <a:p>
            <a:pPr lvl="1"/>
            <a:r>
              <a:rPr lang="en-US" dirty="0"/>
              <a:t>DAPC</a:t>
            </a:r>
          </a:p>
          <a:p>
            <a:pPr lvl="2"/>
            <a:r>
              <a:rPr lang="en-US" dirty="0">
                <a:effectLst/>
              </a:rPr>
              <a:t>Inferring groupings</a:t>
            </a:r>
          </a:p>
          <a:p>
            <a:pPr lvl="2"/>
            <a:r>
              <a:rPr lang="en-US" dirty="0"/>
              <a:t>Inferring loci contribution</a:t>
            </a:r>
          </a:p>
          <a:p>
            <a:pPr lvl="2"/>
            <a:r>
              <a:rPr lang="en-US" dirty="0">
                <a:effectLst/>
              </a:rPr>
              <a:t>Inferring group membership</a:t>
            </a:r>
          </a:p>
          <a:p>
            <a:r>
              <a:rPr lang="en-US" dirty="0"/>
              <a:t>Repeat an analysis from an open data notebook!</a:t>
            </a:r>
          </a:p>
          <a:p>
            <a:pPr lvl="1"/>
            <a:r>
              <a:rPr lang="en-US" dirty="0"/>
              <a:t>From a graduate student, Catherine Silliman (https://</a:t>
            </a:r>
            <a:r>
              <a:rPr lang="en-US" dirty="0" err="1"/>
              <a:t>github.com</a:t>
            </a:r>
            <a:r>
              <a:rPr lang="en-US" dirty="0"/>
              <a:t>/ksil91)</a:t>
            </a:r>
          </a:p>
          <a:p>
            <a:pPr lvl="2"/>
            <a:r>
              <a:rPr lang="en-US" i="1" dirty="0">
                <a:effectLst/>
              </a:rPr>
              <a:t>F</a:t>
            </a:r>
            <a:r>
              <a:rPr lang="en-US" i="1" baseline="-25000" dirty="0">
                <a:effectLst/>
              </a:rPr>
              <a:t>ST </a:t>
            </a:r>
            <a:r>
              <a:rPr lang="en-US" dirty="0" err="1">
                <a:effectLst/>
              </a:rPr>
              <a:t>heatmap</a:t>
            </a:r>
            <a:r>
              <a:rPr lang="en-US" dirty="0">
                <a:effectLst/>
              </a:rPr>
              <a:t>	</a:t>
            </a:r>
          </a:p>
          <a:p>
            <a:pPr lvl="2"/>
            <a:r>
              <a:rPr lang="en-US" dirty="0"/>
              <a:t>PCA with special coloring</a:t>
            </a:r>
          </a:p>
          <a:p>
            <a:pPr lvl="2"/>
            <a:r>
              <a:rPr lang="en-US" dirty="0">
                <a:effectLst/>
              </a:rPr>
              <a:t>EEMS</a:t>
            </a:r>
          </a:p>
          <a:p>
            <a:pPr lvl="1"/>
            <a:endParaRPr lang="en-US" i="1" baseline="-25000" dirty="0">
              <a:effectLst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1868"/>
          <a:stretch/>
        </p:blipFill>
        <p:spPr>
          <a:xfrm>
            <a:off x="10995202" y="717783"/>
            <a:ext cx="1084735" cy="622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9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58270" y="0"/>
            <a:ext cx="11802036" cy="1325563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58270" y="910763"/>
            <a:ext cx="10632142" cy="4351338"/>
          </a:xfrm>
        </p:spPr>
        <p:txBody>
          <a:bodyPr>
            <a:normAutofit/>
          </a:bodyPr>
          <a:lstStyle/>
          <a:p>
            <a:r>
              <a:rPr lang="en-US" sz="4000" dirty="0">
                <a:effectLst/>
              </a:rPr>
              <a:t>Will be posted by 5pm today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1868"/>
          <a:stretch/>
        </p:blipFill>
        <p:spPr>
          <a:xfrm>
            <a:off x="10995202" y="717783"/>
            <a:ext cx="1084735" cy="622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61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population genetics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FF67CA30-5816-4145-90D5-593A483BD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458" y="1646516"/>
            <a:ext cx="10515600" cy="4351338"/>
          </a:xfrm>
        </p:spPr>
        <p:txBody>
          <a:bodyPr/>
          <a:lstStyle/>
          <a:p>
            <a:r>
              <a:rPr lang="en-US" dirty="0"/>
              <a:t>Population genetics is based on sampling discrete interbreeding subpopulations.</a:t>
            </a:r>
          </a:p>
          <a:p>
            <a:pPr lvl="1"/>
            <a:r>
              <a:rPr lang="en-US" dirty="0"/>
              <a:t>Stepping stone model</a:t>
            </a:r>
          </a:p>
          <a:p>
            <a:pPr lvl="2"/>
            <a:r>
              <a:rPr lang="en-US" dirty="0"/>
              <a:t>All subpopulations are in HWE</a:t>
            </a:r>
          </a:p>
          <a:p>
            <a:pPr lvl="2"/>
            <a:r>
              <a:rPr lang="en-US" dirty="0"/>
              <a:t>Migration is equal only between</a:t>
            </a:r>
          </a:p>
          <a:p>
            <a:pPr marL="914400" lvl="2" indent="0">
              <a:buNone/>
            </a:pPr>
            <a:r>
              <a:rPr lang="en-US" dirty="0"/>
              <a:t>    neighboring populations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Island/Continent model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Metapopulation model</a:t>
            </a:r>
          </a:p>
          <a:p>
            <a:pPr lvl="1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319EFD-BA33-6E42-B1EE-384BF55AF4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144" r="51415" b="14991"/>
          <a:stretch/>
        </p:blipFill>
        <p:spPr>
          <a:xfrm>
            <a:off x="5916872" y="3234356"/>
            <a:ext cx="3985986" cy="117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8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F</a:t>
            </a:r>
            <a:r>
              <a:rPr lang="en-US" i="1" baseline="-25000" dirty="0"/>
              <a:t>ST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890"/>
          <a:stretch/>
        </p:blipFill>
        <p:spPr>
          <a:xfrm>
            <a:off x="10995202" y="717784"/>
            <a:ext cx="1084735" cy="801734"/>
          </a:xfrm>
          <a:prstGeom prst="rect">
            <a:avLst/>
          </a:prstGeom>
        </p:spPr>
      </p:pic>
      <p:sp>
        <p:nvSpPr>
          <p:cNvPr id="30" name="Hexagon 29"/>
          <p:cNvSpPr>
            <a:spLocks noChangeAspect="1"/>
          </p:cNvSpPr>
          <p:nvPr/>
        </p:nvSpPr>
        <p:spPr>
          <a:xfrm>
            <a:off x="969487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>
            <a:spLocks noChangeAspect="1"/>
          </p:cNvSpPr>
          <p:nvPr/>
        </p:nvSpPr>
        <p:spPr>
          <a:xfrm>
            <a:off x="6671065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2" name="5-Point Star 31"/>
          <p:cNvSpPr>
            <a:spLocks noChangeAspect="1"/>
          </p:cNvSpPr>
          <p:nvPr/>
        </p:nvSpPr>
        <p:spPr>
          <a:xfrm>
            <a:off x="1447106" y="254019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/>
          <p:cNvSpPr>
            <a:spLocks noChangeAspect="1"/>
          </p:cNvSpPr>
          <p:nvPr/>
        </p:nvSpPr>
        <p:spPr>
          <a:xfrm>
            <a:off x="2311628" y="269820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/>
          <p:cNvSpPr>
            <a:spLocks noChangeAspect="1"/>
          </p:cNvSpPr>
          <p:nvPr/>
        </p:nvSpPr>
        <p:spPr>
          <a:xfrm>
            <a:off x="1128182" y="3262722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/>
          <p:cNvSpPr>
            <a:spLocks noChangeAspect="1"/>
          </p:cNvSpPr>
          <p:nvPr/>
        </p:nvSpPr>
        <p:spPr>
          <a:xfrm>
            <a:off x="3324357" y="415404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/>
          <p:cNvSpPr>
            <a:spLocks noChangeAspect="1"/>
          </p:cNvSpPr>
          <p:nvPr/>
        </p:nvSpPr>
        <p:spPr>
          <a:xfrm>
            <a:off x="1409348" y="442985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>
            <a:spLocks noChangeAspect="1"/>
          </p:cNvSpPr>
          <p:nvPr/>
        </p:nvSpPr>
        <p:spPr>
          <a:xfrm>
            <a:off x="2410053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/>
          <p:cNvSpPr>
            <a:spLocks noChangeAspect="1"/>
          </p:cNvSpPr>
          <p:nvPr/>
        </p:nvSpPr>
        <p:spPr>
          <a:xfrm>
            <a:off x="3118391" y="251330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/>
          <p:cNvSpPr>
            <a:spLocks noChangeAspect="1"/>
          </p:cNvSpPr>
          <p:nvPr/>
        </p:nvSpPr>
        <p:spPr>
          <a:xfrm>
            <a:off x="3227974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39"/>
          <p:cNvSpPr>
            <a:spLocks noChangeAspect="1"/>
          </p:cNvSpPr>
          <p:nvPr/>
        </p:nvSpPr>
        <p:spPr>
          <a:xfrm>
            <a:off x="2477780" y="43062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5-Point Star 40"/>
          <p:cNvSpPr>
            <a:spLocks noChangeAspect="1"/>
          </p:cNvSpPr>
          <p:nvPr/>
        </p:nvSpPr>
        <p:spPr>
          <a:xfrm>
            <a:off x="7148684" y="2442920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5-Point Star 41"/>
          <p:cNvSpPr>
            <a:spLocks noChangeAspect="1"/>
          </p:cNvSpPr>
          <p:nvPr/>
        </p:nvSpPr>
        <p:spPr>
          <a:xfrm>
            <a:off x="7865545" y="26278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5-Point Star 42"/>
          <p:cNvSpPr>
            <a:spLocks noChangeAspect="1"/>
          </p:cNvSpPr>
          <p:nvPr/>
        </p:nvSpPr>
        <p:spPr>
          <a:xfrm>
            <a:off x="6844957" y="351270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/>
          <p:cNvSpPr>
            <a:spLocks noChangeAspect="1"/>
          </p:cNvSpPr>
          <p:nvPr/>
        </p:nvSpPr>
        <p:spPr>
          <a:xfrm>
            <a:off x="8108269" y="4254475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/>
          <p:cNvSpPr>
            <a:spLocks noChangeAspect="1"/>
          </p:cNvSpPr>
          <p:nvPr/>
        </p:nvSpPr>
        <p:spPr>
          <a:xfrm>
            <a:off x="7618320" y="3472689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/>
          <p:cNvSpPr>
            <a:spLocks noChangeAspect="1"/>
          </p:cNvSpPr>
          <p:nvPr/>
        </p:nvSpPr>
        <p:spPr>
          <a:xfrm>
            <a:off x="9050913" y="360294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/>
          <p:cNvSpPr>
            <a:spLocks noChangeAspect="1"/>
          </p:cNvSpPr>
          <p:nvPr/>
        </p:nvSpPr>
        <p:spPr>
          <a:xfrm>
            <a:off x="8906178" y="253671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/>
          <p:cNvSpPr>
            <a:spLocks noChangeAspect="1"/>
          </p:cNvSpPr>
          <p:nvPr/>
        </p:nvSpPr>
        <p:spPr>
          <a:xfrm>
            <a:off x="8412208" y="3262722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/>
          <p:cNvSpPr>
            <a:spLocks noChangeAspect="1"/>
          </p:cNvSpPr>
          <p:nvPr/>
        </p:nvSpPr>
        <p:spPr>
          <a:xfrm>
            <a:off x="8987537" y="449203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/>
          <p:cNvSpPr>
            <a:spLocks noChangeAspect="1"/>
          </p:cNvSpPr>
          <p:nvPr/>
        </p:nvSpPr>
        <p:spPr>
          <a:xfrm>
            <a:off x="1813698" y="375202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/>
          <p:cNvSpPr>
            <a:spLocks noChangeAspect="1"/>
          </p:cNvSpPr>
          <p:nvPr/>
        </p:nvSpPr>
        <p:spPr>
          <a:xfrm>
            <a:off x="7172150" y="45540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0426"/>
          <a:stretch/>
        </p:blipFill>
        <p:spPr>
          <a:xfrm>
            <a:off x="10995202" y="717782"/>
            <a:ext cx="1084735" cy="2420529"/>
          </a:xfrm>
          <a:prstGeom prst="rect">
            <a:avLst/>
          </a:prstGeom>
        </p:spPr>
      </p:pic>
      <p:sp>
        <p:nvSpPr>
          <p:cNvPr id="52" name="Title 1">
            <a:extLst>
              <a:ext uri="{FF2B5EF4-FFF2-40B4-BE49-F238E27FC236}">
                <a16:creationId xmlns:a16="http://schemas.microsoft.com/office/drawing/2014/main" id="{923271B6-07A2-4A45-A4C4-355A84744A68}"/>
              </a:ext>
            </a:extLst>
          </p:cNvPr>
          <p:cNvSpPr txBox="1">
            <a:spLocks/>
          </p:cNvSpPr>
          <p:nvPr/>
        </p:nvSpPr>
        <p:spPr>
          <a:xfrm>
            <a:off x="10837333" y="6528759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06282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F</a:t>
            </a:r>
            <a:r>
              <a:rPr lang="en-US" i="1" baseline="-25000" dirty="0"/>
              <a:t>ST</a:t>
            </a:r>
            <a:endParaRPr lang="en-US" dirty="0"/>
          </a:p>
        </p:txBody>
      </p:sp>
      <p:sp>
        <p:nvSpPr>
          <p:cNvPr id="30" name="Hexagon 29"/>
          <p:cNvSpPr>
            <a:spLocks noChangeAspect="1"/>
          </p:cNvSpPr>
          <p:nvPr/>
        </p:nvSpPr>
        <p:spPr>
          <a:xfrm>
            <a:off x="969487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>
            <a:spLocks noChangeAspect="1"/>
          </p:cNvSpPr>
          <p:nvPr/>
        </p:nvSpPr>
        <p:spPr>
          <a:xfrm>
            <a:off x="6671065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2" name="5-Point Star 31"/>
          <p:cNvSpPr>
            <a:spLocks noChangeAspect="1"/>
          </p:cNvSpPr>
          <p:nvPr/>
        </p:nvSpPr>
        <p:spPr>
          <a:xfrm>
            <a:off x="1447106" y="254019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/>
          <p:cNvSpPr>
            <a:spLocks noChangeAspect="1"/>
          </p:cNvSpPr>
          <p:nvPr/>
        </p:nvSpPr>
        <p:spPr>
          <a:xfrm>
            <a:off x="2311628" y="269820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/>
          <p:cNvSpPr>
            <a:spLocks noChangeAspect="1"/>
          </p:cNvSpPr>
          <p:nvPr/>
        </p:nvSpPr>
        <p:spPr>
          <a:xfrm>
            <a:off x="1128182" y="3262722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/>
          <p:cNvSpPr>
            <a:spLocks noChangeAspect="1"/>
          </p:cNvSpPr>
          <p:nvPr/>
        </p:nvSpPr>
        <p:spPr>
          <a:xfrm>
            <a:off x="3324357" y="415404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/>
          <p:cNvSpPr>
            <a:spLocks noChangeAspect="1"/>
          </p:cNvSpPr>
          <p:nvPr/>
        </p:nvSpPr>
        <p:spPr>
          <a:xfrm>
            <a:off x="1409348" y="442985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>
            <a:spLocks noChangeAspect="1"/>
          </p:cNvSpPr>
          <p:nvPr/>
        </p:nvSpPr>
        <p:spPr>
          <a:xfrm>
            <a:off x="2410053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/>
          <p:cNvSpPr>
            <a:spLocks noChangeAspect="1"/>
          </p:cNvSpPr>
          <p:nvPr/>
        </p:nvSpPr>
        <p:spPr>
          <a:xfrm>
            <a:off x="3118391" y="251330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/>
          <p:cNvSpPr>
            <a:spLocks noChangeAspect="1"/>
          </p:cNvSpPr>
          <p:nvPr/>
        </p:nvSpPr>
        <p:spPr>
          <a:xfrm>
            <a:off x="3227974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39"/>
          <p:cNvSpPr>
            <a:spLocks noChangeAspect="1"/>
          </p:cNvSpPr>
          <p:nvPr/>
        </p:nvSpPr>
        <p:spPr>
          <a:xfrm>
            <a:off x="2477780" y="43062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5-Point Star 40"/>
          <p:cNvSpPr>
            <a:spLocks noChangeAspect="1"/>
          </p:cNvSpPr>
          <p:nvPr/>
        </p:nvSpPr>
        <p:spPr>
          <a:xfrm>
            <a:off x="7148684" y="2442920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5-Point Star 41"/>
          <p:cNvSpPr>
            <a:spLocks noChangeAspect="1"/>
          </p:cNvSpPr>
          <p:nvPr/>
        </p:nvSpPr>
        <p:spPr>
          <a:xfrm>
            <a:off x="7865545" y="26278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5-Point Star 42"/>
          <p:cNvSpPr>
            <a:spLocks noChangeAspect="1"/>
          </p:cNvSpPr>
          <p:nvPr/>
        </p:nvSpPr>
        <p:spPr>
          <a:xfrm>
            <a:off x="6844957" y="351270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/>
          <p:cNvSpPr>
            <a:spLocks noChangeAspect="1"/>
          </p:cNvSpPr>
          <p:nvPr/>
        </p:nvSpPr>
        <p:spPr>
          <a:xfrm>
            <a:off x="8108269" y="4254475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/>
          <p:cNvSpPr>
            <a:spLocks noChangeAspect="1"/>
          </p:cNvSpPr>
          <p:nvPr/>
        </p:nvSpPr>
        <p:spPr>
          <a:xfrm>
            <a:off x="7618320" y="3472689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/>
          <p:cNvSpPr>
            <a:spLocks noChangeAspect="1"/>
          </p:cNvSpPr>
          <p:nvPr/>
        </p:nvSpPr>
        <p:spPr>
          <a:xfrm>
            <a:off x="9050913" y="360294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/>
          <p:cNvSpPr>
            <a:spLocks noChangeAspect="1"/>
          </p:cNvSpPr>
          <p:nvPr/>
        </p:nvSpPr>
        <p:spPr>
          <a:xfrm>
            <a:off x="8906178" y="253671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/>
          <p:cNvSpPr>
            <a:spLocks noChangeAspect="1"/>
          </p:cNvSpPr>
          <p:nvPr/>
        </p:nvSpPr>
        <p:spPr>
          <a:xfrm>
            <a:off x="8412208" y="3262722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/>
          <p:cNvSpPr>
            <a:spLocks noChangeAspect="1"/>
          </p:cNvSpPr>
          <p:nvPr/>
        </p:nvSpPr>
        <p:spPr>
          <a:xfrm>
            <a:off x="8987537" y="449203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/>
          <p:cNvSpPr>
            <a:spLocks noChangeAspect="1"/>
          </p:cNvSpPr>
          <p:nvPr/>
        </p:nvSpPr>
        <p:spPr>
          <a:xfrm>
            <a:off x="1813698" y="375202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/>
          <p:cNvSpPr>
            <a:spLocks noChangeAspect="1"/>
          </p:cNvSpPr>
          <p:nvPr/>
        </p:nvSpPr>
        <p:spPr>
          <a:xfrm>
            <a:off x="7172150" y="45540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68380" y="12234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No Connectivity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68380" y="56938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</a:rPr>
              <a:t>F</a:t>
            </a:r>
            <a:r>
              <a:rPr lang="en-US" sz="4000" i="1" baseline="-25000" dirty="0">
                <a:solidFill>
                  <a:schemeClr val="bg1"/>
                </a:solidFill>
              </a:rPr>
              <a:t>ST</a:t>
            </a:r>
            <a:r>
              <a:rPr lang="en-US" sz="4000" dirty="0">
                <a:solidFill>
                  <a:schemeClr val="bg1"/>
                </a:solidFill>
              </a:rPr>
              <a:t> = 1.0</a:t>
            </a:r>
            <a:endParaRPr lang="en-US" sz="4000" i="1" baseline="-25000" dirty="0">
              <a:solidFill>
                <a:schemeClr val="bg1"/>
              </a:solidFill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0426"/>
          <a:stretch/>
        </p:blipFill>
        <p:spPr>
          <a:xfrm>
            <a:off x="10995202" y="717782"/>
            <a:ext cx="1084735" cy="2420529"/>
          </a:xfrm>
          <a:prstGeom prst="rect">
            <a:avLst/>
          </a:prstGeo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6882F6CC-A119-FF46-8105-AA702A430D94}"/>
              </a:ext>
            </a:extLst>
          </p:cNvPr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446278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F</a:t>
            </a:r>
            <a:r>
              <a:rPr lang="en-US" i="1" baseline="-25000" dirty="0"/>
              <a:t>ST</a:t>
            </a:r>
            <a:endParaRPr lang="en-US" dirty="0"/>
          </a:p>
        </p:txBody>
      </p:sp>
      <p:sp>
        <p:nvSpPr>
          <p:cNvPr id="30" name="Hexagon 29"/>
          <p:cNvSpPr>
            <a:spLocks noChangeAspect="1"/>
          </p:cNvSpPr>
          <p:nvPr/>
        </p:nvSpPr>
        <p:spPr>
          <a:xfrm>
            <a:off x="969487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>
            <a:spLocks noChangeAspect="1"/>
          </p:cNvSpPr>
          <p:nvPr/>
        </p:nvSpPr>
        <p:spPr>
          <a:xfrm>
            <a:off x="6671065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2" name="5-Point Star 31"/>
          <p:cNvSpPr>
            <a:spLocks noChangeAspect="1"/>
          </p:cNvSpPr>
          <p:nvPr/>
        </p:nvSpPr>
        <p:spPr>
          <a:xfrm>
            <a:off x="1447106" y="254019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/>
          <p:cNvSpPr>
            <a:spLocks noChangeAspect="1"/>
          </p:cNvSpPr>
          <p:nvPr/>
        </p:nvSpPr>
        <p:spPr>
          <a:xfrm>
            <a:off x="2311628" y="269820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/>
          <p:cNvSpPr>
            <a:spLocks noChangeAspect="1"/>
          </p:cNvSpPr>
          <p:nvPr/>
        </p:nvSpPr>
        <p:spPr>
          <a:xfrm>
            <a:off x="1128182" y="3262722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/>
          <p:cNvSpPr>
            <a:spLocks noChangeAspect="1"/>
          </p:cNvSpPr>
          <p:nvPr/>
        </p:nvSpPr>
        <p:spPr>
          <a:xfrm>
            <a:off x="3324357" y="415404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/>
          <p:cNvSpPr>
            <a:spLocks noChangeAspect="1"/>
          </p:cNvSpPr>
          <p:nvPr/>
        </p:nvSpPr>
        <p:spPr>
          <a:xfrm>
            <a:off x="1409348" y="442985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>
            <a:spLocks noChangeAspect="1"/>
          </p:cNvSpPr>
          <p:nvPr/>
        </p:nvSpPr>
        <p:spPr>
          <a:xfrm>
            <a:off x="2410053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/>
          <p:cNvSpPr>
            <a:spLocks noChangeAspect="1"/>
          </p:cNvSpPr>
          <p:nvPr/>
        </p:nvSpPr>
        <p:spPr>
          <a:xfrm>
            <a:off x="3118391" y="251330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/>
          <p:cNvSpPr>
            <a:spLocks noChangeAspect="1"/>
          </p:cNvSpPr>
          <p:nvPr/>
        </p:nvSpPr>
        <p:spPr>
          <a:xfrm>
            <a:off x="3227974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39"/>
          <p:cNvSpPr>
            <a:spLocks noChangeAspect="1"/>
          </p:cNvSpPr>
          <p:nvPr/>
        </p:nvSpPr>
        <p:spPr>
          <a:xfrm>
            <a:off x="2477780" y="430621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5-Point Star 40"/>
          <p:cNvSpPr>
            <a:spLocks noChangeAspect="1"/>
          </p:cNvSpPr>
          <p:nvPr/>
        </p:nvSpPr>
        <p:spPr>
          <a:xfrm>
            <a:off x="7148684" y="2442920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5-Point Star 41"/>
          <p:cNvSpPr>
            <a:spLocks noChangeAspect="1"/>
          </p:cNvSpPr>
          <p:nvPr/>
        </p:nvSpPr>
        <p:spPr>
          <a:xfrm>
            <a:off x="7865545" y="26278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5-Point Star 42"/>
          <p:cNvSpPr>
            <a:spLocks noChangeAspect="1"/>
          </p:cNvSpPr>
          <p:nvPr/>
        </p:nvSpPr>
        <p:spPr>
          <a:xfrm>
            <a:off x="6844957" y="351270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/>
          <p:cNvSpPr>
            <a:spLocks noChangeAspect="1"/>
          </p:cNvSpPr>
          <p:nvPr/>
        </p:nvSpPr>
        <p:spPr>
          <a:xfrm>
            <a:off x="8108269" y="4254475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/>
          <p:cNvSpPr>
            <a:spLocks noChangeAspect="1"/>
          </p:cNvSpPr>
          <p:nvPr/>
        </p:nvSpPr>
        <p:spPr>
          <a:xfrm>
            <a:off x="7618320" y="3472689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/>
          <p:cNvSpPr>
            <a:spLocks noChangeAspect="1"/>
          </p:cNvSpPr>
          <p:nvPr/>
        </p:nvSpPr>
        <p:spPr>
          <a:xfrm>
            <a:off x="9050913" y="360294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/>
          <p:cNvSpPr>
            <a:spLocks noChangeAspect="1"/>
          </p:cNvSpPr>
          <p:nvPr/>
        </p:nvSpPr>
        <p:spPr>
          <a:xfrm>
            <a:off x="8906178" y="253671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/>
          <p:cNvSpPr>
            <a:spLocks noChangeAspect="1"/>
          </p:cNvSpPr>
          <p:nvPr/>
        </p:nvSpPr>
        <p:spPr>
          <a:xfrm>
            <a:off x="8412208" y="3262722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/>
          <p:cNvSpPr>
            <a:spLocks noChangeAspect="1"/>
          </p:cNvSpPr>
          <p:nvPr/>
        </p:nvSpPr>
        <p:spPr>
          <a:xfrm>
            <a:off x="8987537" y="449203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/>
          <p:cNvSpPr>
            <a:spLocks noChangeAspect="1"/>
          </p:cNvSpPr>
          <p:nvPr/>
        </p:nvSpPr>
        <p:spPr>
          <a:xfrm>
            <a:off x="1813698" y="375202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/>
          <p:cNvSpPr>
            <a:spLocks noChangeAspect="1"/>
          </p:cNvSpPr>
          <p:nvPr/>
        </p:nvSpPr>
        <p:spPr>
          <a:xfrm>
            <a:off x="7172150" y="45540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68380" y="12234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Low Connectivity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68380" y="56938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</a:rPr>
              <a:t>F</a:t>
            </a:r>
            <a:r>
              <a:rPr lang="en-US" sz="4000" i="1" baseline="-25000" dirty="0">
                <a:solidFill>
                  <a:schemeClr val="bg1"/>
                </a:solidFill>
              </a:rPr>
              <a:t>ST</a:t>
            </a:r>
            <a:r>
              <a:rPr lang="en-US" sz="4000" dirty="0">
                <a:solidFill>
                  <a:schemeClr val="bg1"/>
                </a:solidFill>
              </a:rPr>
              <a:t> = 0.36</a:t>
            </a:r>
            <a:endParaRPr lang="en-US" sz="4000" i="1" baseline="-25000" dirty="0">
              <a:solidFill>
                <a:schemeClr val="bg1"/>
              </a:solidFill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4570742" y="2627890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>
            <a:spLocks/>
          </p:cNvSpPr>
          <p:nvPr/>
        </p:nvSpPr>
        <p:spPr>
          <a:xfrm>
            <a:off x="6171422" y="4727535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4723142" y="2820631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>
            <a:spLocks/>
          </p:cNvSpPr>
          <p:nvPr/>
        </p:nvSpPr>
        <p:spPr>
          <a:xfrm>
            <a:off x="6323822" y="4879935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>
            <a:cxnSpLocks noChangeAspect="1"/>
          </p:cNvCxnSpPr>
          <p:nvPr/>
        </p:nvCxnSpPr>
        <p:spPr>
          <a:xfrm>
            <a:off x="5068181" y="2765050"/>
            <a:ext cx="914400" cy="0"/>
          </a:xfrm>
          <a:prstGeom prst="straightConnector1">
            <a:avLst/>
          </a:prstGeom>
          <a:ln w="57150">
            <a:solidFill>
              <a:schemeClr val="accent2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 noChangeAspect="1"/>
          </p:cNvCxnSpPr>
          <p:nvPr/>
        </p:nvCxnSpPr>
        <p:spPr>
          <a:xfrm>
            <a:off x="5068181" y="4905443"/>
            <a:ext cx="914400" cy="0"/>
          </a:xfrm>
          <a:prstGeom prst="straightConnector1">
            <a:avLst/>
          </a:prstGeom>
          <a:ln w="57150">
            <a:solidFill>
              <a:srgbClr val="008000"/>
            </a:solidFill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9" name="Picture 58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0426"/>
          <a:stretch/>
        </p:blipFill>
        <p:spPr>
          <a:xfrm>
            <a:off x="10995202" y="717782"/>
            <a:ext cx="1084735" cy="2420529"/>
          </a:xfrm>
          <a:prstGeom prst="rect">
            <a:avLst/>
          </a:prstGeom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id="{3D6B5606-EC6C-924C-B99D-EB38182A17E0}"/>
              </a:ext>
            </a:extLst>
          </p:cNvPr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4037664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F</a:t>
            </a:r>
            <a:r>
              <a:rPr lang="en-US" i="1" baseline="-25000" dirty="0"/>
              <a:t>ST</a:t>
            </a:r>
            <a:endParaRPr lang="en-US" dirty="0"/>
          </a:p>
        </p:txBody>
      </p:sp>
      <p:sp>
        <p:nvSpPr>
          <p:cNvPr id="30" name="Hexagon 29"/>
          <p:cNvSpPr>
            <a:spLocks noChangeAspect="1"/>
          </p:cNvSpPr>
          <p:nvPr/>
        </p:nvSpPr>
        <p:spPr>
          <a:xfrm>
            <a:off x="969487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xagon 30"/>
          <p:cNvSpPr>
            <a:spLocks noChangeAspect="1"/>
          </p:cNvSpPr>
          <p:nvPr/>
        </p:nvSpPr>
        <p:spPr>
          <a:xfrm>
            <a:off x="6671065" y="2409931"/>
            <a:ext cx="3399793" cy="2787706"/>
          </a:xfrm>
          <a:prstGeom prst="hexagon">
            <a:avLst>
              <a:gd name="adj" fmla="val 15186"/>
              <a:gd name="vf" fmla="val 115470"/>
            </a:avLst>
          </a:prstGeom>
          <a:gradFill flip="none" rotWithShape="1">
            <a:gsLst>
              <a:gs pos="0">
                <a:schemeClr val="tx2"/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32" name="5-Point Star 31"/>
          <p:cNvSpPr>
            <a:spLocks noChangeAspect="1"/>
          </p:cNvSpPr>
          <p:nvPr/>
        </p:nvSpPr>
        <p:spPr>
          <a:xfrm>
            <a:off x="1447106" y="254019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/>
          <p:cNvSpPr>
            <a:spLocks noChangeAspect="1"/>
          </p:cNvSpPr>
          <p:nvPr/>
        </p:nvSpPr>
        <p:spPr>
          <a:xfrm>
            <a:off x="2311628" y="269820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/>
          <p:cNvSpPr>
            <a:spLocks noChangeAspect="1"/>
          </p:cNvSpPr>
          <p:nvPr/>
        </p:nvSpPr>
        <p:spPr>
          <a:xfrm>
            <a:off x="1128182" y="3262722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/>
          <p:cNvSpPr>
            <a:spLocks noChangeAspect="1"/>
          </p:cNvSpPr>
          <p:nvPr/>
        </p:nvSpPr>
        <p:spPr>
          <a:xfrm>
            <a:off x="3324357" y="415404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/>
          <p:cNvSpPr>
            <a:spLocks noChangeAspect="1"/>
          </p:cNvSpPr>
          <p:nvPr/>
        </p:nvSpPr>
        <p:spPr>
          <a:xfrm>
            <a:off x="1409348" y="4429850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>
            <a:spLocks noChangeAspect="1"/>
          </p:cNvSpPr>
          <p:nvPr/>
        </p:nvSpPr>
        <p:spPr>
          <a:xfrm>
            <a:off x="2410053" y="334991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/>
          <p:cNvSpPr>
            <a:spLocks noChangeAspect="1"/>
          </p:cNvSpPr>
          <p:nvPr/>
        </p:nvSpPr>
        <p:spPr>
          <a:xfrm>
            <a:off x="3118391" y="251330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/>
          <p:cNvSpPr>
            <a:spLocks noChangeAspect="1"/>
          </p:cNvSpPr>
          <p:nvPr/>
        </p:nvSpPr>
        <p:spPr>
          <a:xfrm>
            <a:off x="3227974" y="3349918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39"/>
          <p:cNvSpPr>
            <a:spLocks noChangeAspect="1"/>
          </p:cNvSpPr>
          <p:nvPr/>
        </p:nvSpPr>
        <p:spPr>
          <a:xfrm>
            <a:off x="2477780" y="430621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5-Point Star 40"/>
          <p:cNvSpPr>
            <a:spLocks noChangeAspect="1"/>
          </p:cNvSpPr>
          <p:nvPr/>
        </p:nvSpPr>
        <p:spPr>
          <a:xfrm>
            <a:off x="7148684" y="2442920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5-Point Star 41"/>
          <p:cNvSpPr>
            <a:spLocks noChangeAspect="1"/>
          </p:cNvSpPr>
          <p:nvPr/>
        </p:nvSpPr>
        <p:spPr>
          <a:xfrm>
            <a:off x="7865545" y="2627887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5-Point Star 42"/>
          <p:cNvSpPr>
            <a:spLocks noChangeAspect="1"/>
          </p:cNvSpPr>
          <p:nvPr/>
        </p:nvSpPr>
        <p:spPr>
          <a:xfrm>
            <a:off x="6844957" y="351270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/>
          <p:cNvSpPr>
            <a:spLocks noChangeAspect="1"/>
          </p:cNvSpPr>
          <p:nvPr/>
        </p:nvSpPr>
        <p:spPr>
          <a:xfrm>
            <a:off x="8108269" y="4254475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/>
          <p:cNvSpPr>
            <a:spLocks noChangeAspect="1"/>
          </p:cNvSpPr>
          <p:nvPr/>
        </p:nvSpPr>
        <p:spPr>
          <a:xfrm>
            <a:off x="7618320" y="3472689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/>
          <p:cNvSpPr>
            <a:spLocks noChangeAspect="1"/>
          </p:cNvSpPr>
          <p:nvPr/>
        </p:nvSpPr>
        <p:spPr>
          <a:xfrm>
            <a:off x="9050913" y="3602948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/>
          <p:cNvSpPr>
            <a:spLocks noChangeAspect="1"/>
          </p:cNvSpPr>
          <p:nvPr/>
        </p:nvSpPr>
        <p:spPr>
          <a:xfrm>
            <a:off x="8906178" y="253671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/>
          <p:cNvSpPr>
            <a:spLocks noChangeAspect="1"/>
          </p:cNvSpPr>
          <p:nvPr/>
        </p:nvSpPr>
        <p:spPr>
          <a:xfrm>
            <a:off x="8412208" y="3262722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/>
          <p:cNvSpPr>
            <a:spLocks noChangeAspect="1"/>
          </p:cNvSpPr>
          <p:nvPr/>
        </p:nvSpPr>
        <p:spPr>
          <a:xfrm>
            <a:off x="8987537" y="4492034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/>
          <p:cNvSpPr>
            <a:spLocks noChangeAspect="1"/>
          </p:cNvSpPr>
          <p:nvPr/>
        </p:nvSpPr>
        <p:spPr>
          <a:xfrm>
            <a:off x="1813698" y="3752024"/>
            <a:ext cx="677355" cy="599225"/>
          </a:xfrm>
          <a:prstGeom prst="star5">
            <a:avLst/>
          </a:prstGeom>
          <a:solidFill>
            <a:srgbClr val="008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/>
          <p:cNvSpPr>
            <a:spLocks noChangeAspect="1"/>
          </p:cNvSpPr>
          <p:nvPr/>
        </p:nvSpPr>
        <p:spPr>
          <a:xfrm>
            <a:off x="7172150" y="4554087"/>
            <a:ext cx="677355" cy="599225"/>
          </a:xfrm>
          <a:prstGeom prst="star5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68380" y="12234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High Connectivity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68380" y="5693877"/>
            <a:ext cx="454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</a:rPr>
              <a:t>F</a:t>
            </a:r>
            <a:r>
              <a:rPr lang="en-US" sz="4000" i="1" baseline="-25000" dirty="0">
                <a:solidFill>
                  <a:schemeClr val="bg1"/>
                </a:solidFill>
              </a:rPr>
              <a:t>ST</a:t>
            </a:r>
            <a:r>
              <a:rPr lang="en-US" sz="4000" dirty="0">
                <a:solidFill>
                  <a:schemeClr val="bg1"/>
                </a:solidFill>
              </a:rPr>
              <a:t> = 0.0</a:t>
            </a:r>
            <a:endParaRPr lang="en-US" sz="4000" i="1" baseline="-25000" dirty="0">
              <a:solidFill>
                <a:schemeClr val="bg1"/>
              </a:solidFill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4893470" y="2627890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5045870" y="2820631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/>
          <p:cNvCxnSpPr>
            <a:cxnSpLocks noChangeAspect="1"/>
          </p:cNvCxnSpPr>
          <p:nvPr/>
        </p:nvCxnSpPr>
        <p:spPr>
          <a:xfrm>
            <a:off x="5646402" y="2765050"/>
            <a:ext cx="914400" cy="0"/>
          </a:xfrm>
          <a:prstGeom prst="straightConnector1">
            <a:avLst/>
          </a:prstGeom>
          <a:ln w="57150">
            <a:solidFill>
              <a:schemeClr val="accent2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 noChangeAspect="1"/>
          </p:cNvCxnSpPr>
          <p:nvPr/>
        </p:nvCxnSpPr>
        <p:spPr>
          <a:xfrm>
            <a:off x="4355490" y="4865102"/>
            <a:ext cx="914400" cy="0"/>
          </a:xfrm>
          <a:prstGeom prst="straightConnector1">
            <a:avLst/>
          </a:prstGeom>
          <a:ln w="57150">
            <a:solidFill>
              <a:srgbClr val="008000"/>
            </a:solidFill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7" name="Oval 56"/>
          <p:cNvSpPr>
            <a:spLocks noChangeAspect="1"/>
          </p:cNvSpPr>
          <p:nvPr/>
        </p:nvSpPr>
        <p:spPr>
          <a:xfrm>
            <a:off x="4821754" y="2999925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5198270" y="3147842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4741072" y="2784773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>
            <a:spLocks/>
          </p:cNvSpPr>
          <p:nvPr/>
        </p:nvSpPr>
        <p:spPr>
          <a:xfrm>
            <a:off x="4997051" y="3324565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>
            <a:spLocks/>
          </p:cNvSpPr>
          <p:nvPr/>
        </p:nvSpPr>
        <p:spPr>
          <a:xfrm>
            <a:off x="5136004" y="2508781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>
            <a:spLocks/>
          </p:cNvSpPr>
          <p:nvPr/>
        </p:nvSpPr>
        <p:spPr>
          <a:xfrm>
            <a:off x="4638465" y="3181131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>
            <a:spLocks/>
          </p:cNvSpPr>
          <p:nvPr/>
        </p:nvSpPr>
        <p:spPr>
          <a:xfrm>
            <a:off x="4602607" y="2472923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>
            <a:spLocks/>
          </p:cNvSpPr>
          <p:nvPr/>
        </p:nvSpPr>
        <p:spPr>
          <a:xfrm>
            <a:off x="4571230" y="2912191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>
            <a:spLocks noChangeAspect="1"/>
          </p:cNvSpPr>
          <p:nvPr/>
        </p:nvSpPr>
        <p:spPr>
          <a:xfrm>
            <a:off x="6215759" y="4313248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6368159" y="4505989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>
            <a:spLocks noChangeAspect="1"/>
          </p:cNvSpPr>
          <p:nvPr/>
        </p:nvSpPr>
        <p:spPr>
          <a:xfrm>
            <a:off x="6144043" y="4685283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>
            <a:spLocks noChangeAspect="1"/>
          </p:cNvSpPr>
          <p:nvPr/>
        </p:nvSpPr>
        <p:spPr>
          <a:xfrm>
            <a:off x="6520559" y="4833200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6063361" y="4470131"/>
            <a:ext cx="137160" cy="1371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/>
          </p:cNvSpPr>
          <p:nvPr/>
        </p:nvSpPr>
        <p:spPr>
          <a:xfrm>
            <a:off x="6319340" y="5009923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>
            <a:spLocks/>
          </p:cNvSpPr>
          <p:nvPr/>
        </p:nvSpPr>
        <p:spPr>
          <a:xfrm>
            <a:off x="6458293" y="4194139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/>
          </p:cNvSpPr>
          <p:nvPr/>
        </p:nvSpPr>
        <p:spPr>
          <a:xfrm>
            <a:off x="5960754" y="4866489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>
            <a:spLocks/>
          </p:cNvSpPr>
          <p:nvPr/>
        </p:nvSpPr>
        <p:spPr>
          <a:xfrm>
            <a:off x="5924896" y="4158281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>
            <a:spLocks/>
          </p:cNvSpPr>
          <p:nvPr/>
        </p:nvSpPr>
        <p:spPr>
          <a:xfrm>
            <a:off x="5893519" y="4597549"/>
            <a:ext cx="137160" cy="137160"/>
          </a:xfrm>
          <a:prstGeom prst="ellipse">
            <a:avLst/>
          </a:prstGeom>
          <a:solidFill>
            <a:srgbClr val="008000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5692"/>
          <a:stretch/>
        </p:blipFill>
        <p:spPr>
          <a:xfrm>
            <a:off x="10995202" y="717781"/>
            <a:ext cx="1084735" cy="2710069"/>
          </a:xfrm>
          <a:prstGeom prst="rect">
            <a:avLst/>
          </a:prstGeom>
        </p:spPr>
      </p:pic>
      <p:sp>
        <p:nvSpPr>
          <p:cNvPr id="52" name="Title 1">
            <a:extLst>
              <a:ext uri="{FF2B5EF4-FFF2-40B4-BE49-F238E27FC236}">
                <a16:creationId xmlns:a16="http://schemas.microsoft.com/office/drawing/2014/main" id="{56EE49FA-5A03-5A45-A79A-B85566BE89C6}"/>
              </a:ext>
            </a:extLst>
          </p:cNvPr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899038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ritzDefault" id="{F7178656-44DD-5F47-AF34-8AA935E0FA3A}" vid="{CCB72634-50BB-0B4A-98A4-7101B18A62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PuritzDefault</Template>
  <TotalTime>1870</TotalTime>
  <Words>1290</Words>
  <Application>Microsoft Macintosh PowerPoint</Application>
  <PresentationFormat>Widescreen</PresentationFormat>
  <Paragraphs>529</Paragraphs>
  <Slides>48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Avenir Next Condensed Regular</vt:lpstr>
      <vt:lpstr>Calibri</vt:lpstr>
      <vt:lpstr>Calibri Light</vt:lpstr>
      <vt:lpstr>Office Theme</vt:lpstr>
      <vt:lpstr>Population Structure</vt:lpstr>
      <vt:lpstr>Outline</vt:lpstr>
      <vt:lpstr>Traditional population genetics</vt:lpstr>
      <vt:lpstr>Traditional population genetics</vt:lpstr>
      <vt:lpstr>Traditional population genetics</vt:lpstr>
      <vt:lpstr>Understanding FST</vt:lpstr>
      <vt:lpstr>Understanding FST</vt:lpstr>
      <vt:lpstr>Understanding FST</vt:lpstr>
      <vt:lpstr>Understanding FST</vt:lpstr>
      <vt:lpstr>Spatial patterns in population genetics</vt:lpstr>
      <vt:lpstr>Fine-scale genetic structure of Red Snapper in the northern    Gulf of Mexico</vt:lpstr>
      <vt:lpstr>Red Snapper as a fishery</vt:lpstr>
      <vt:lpstr>Population structure and management</vt:lpstr>
      <vt:lpstr>Red Snapper population structure?</vt:lpstr>
      <vt:lpstr>RAD data</vt:lpstr>
      <vt:lpstr>Changing the scale</vt:lpstr>
      <vt:lpstr>Fine-scale sampling</vt:lpstr>
      <vt:lpstr>Fine-scale sampling</vt:lpstr>
      <vt:lpstr>Fine-scale sampling</vt:lpstr>
      <vt:lpstr>Fine-scale structure</vt:lpstr>
      <vt:lpstr>Fine-scale structure</vt:lpstr>
      <vt:lpstr>Fine-scale structure</vt:lpstr>
      <vt:lpstr>Fine-scale structure</vt:lpstr>
      <vt:lpstr>Drivers of fine-scale structure?</vt:lpstr>
      <vt:lpstr>Is selection driving the pattern?</vt:lpstr>
      <vt:lpstr>Drivers of fine-scale structure?</vt:lpstr>
      <vt:lpstr>Sweepstakes?</vt:lpstr>
      <vt:lpstr>Drivers of fine-scale structure?</vt:lpstr>
      <vt:lpstr>Subdivision?</vt:lpstr>
      <vt:lpstr>Subdivision?</vt:lpstr>
      <vt:lpstr>Implications</vt:lpstr>
      <vt:lpstr>What is a population?</vt:lpstr>
      <vt:lpstr>What is a population?</vt:lpstr>
      <vt:lpstr>What is a population?</vt:lpstr>
      <vt:lpstr>What is a population?</vt:lpstr>
      <vt:lpstr>What is a population?</vt:lpstr>
      <vt:lpstr>What is a population?</vt:lpstr>
      <vt:lpstr>What is a population?</vt:lpstr>
      <vt:lpstr>DAPC</vt:lpstr>
      <vt:lpstr>Bonnethead DAPC</vt:lpstr>
      <vt:lpstr>Drivers of outlier allele frequencies</vt:lpstr>
      <vt:lpstr>DAPC for detecting selection</vt:lpstr>
      <vt:lpstr>DAPC for detecting selection</vt:lpstr>
      <vt:lpstr>DAPC for detecting selection</vt:lpstr>
      <vt:lpstr>Population connectivity</vt:lpstr>
      <vt:lpstr>Inferring historical demography</vt:lpstr>
      <vt:lpstr>Live Coding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Entering the Matrix: the basics of NGS Output files</dc:title>
  <dc:creator>Jonathan Puritz</dc:creator>
  <cp:lastModifiedBy>Jonathan Puritz</cp:lastModifiedBy>
  <cp:revision>126</cp:revision>
  <dcterms:created xsi:type="dcterms:W3CDTF">2016-02-28T10:56:32Z</dcterms:created>
  <dcterms:modified xsi:type="dcterms:W3CDTF">2019-03-20T12:19:24Z</dcterms:modified>
</cp:coreProperties>
</file>

<file path=docProps/thumbnail.jpeg>
</file>